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</p:sldIdLst>
  <p:sldSz cx="51120675" cy="89296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81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23" d="100"/>
          <a:sy n="23" d="100"/>
        </p:scale>
        <p:origin x="235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90085" y="1461410"/>
            <a:ext cx="38340506" cy="3108854"/>
          </a:xfrm>
        </p:spPr>
        <p:txBody>
          <a:bodyPr anchor="b"/>
          <a:lstStyle>
            <a:lvl1pPr algn="ctr">
              <a:defRPr sz="781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90085" y="4690154"/>
            <a:ext cx="38340506" cy="2155940"/>
          </a:xfrm>
        </p:spPr>
        <p:txBody>
          <a:bodyPr/>
          <a:lstStyle>
            <a:lvl1pPr marL="0" indent="0" algn="ctr">
              <a:buNone/>
              <a:defRPr sz="3125"/>
            </a:lvl1pPr>
            <a:lvl2pPr marL="595320" indent="0" algn="ctr">
              <a:buNone/>
              <a:defRPr sz="2604"/>
            </a:lvl2pPr>
            <a:lvl3pPr marL="1190640" indent="0" algn="ctr">
              <a:buNone/>
              <a:defRPr sz="2344"/>
            </a:lvl3pPr>
            <a:lvl4pPr marL="1785960" indent="0" algn="ctr">
              <a:buNone/>
              <a:defRPr sz="2083"/>
            </a:lvl4pPr>
            <a:lvl5pPr marL="2381280" indent="0" algn="ctr">
              <a:buNone/>
              <a:defRPr sz="2083"/>
            </a:lvl5pPr>
            <a:lvl6pPr marL="2976601" indent="0" algn="ctr">
              <a:buNone/>
              <a:defRPr sz="2083"/>
            </a:lvl6pPr>
            <a:lvl7pPr marL="3571921" indent="0" algn="ctr">
              <a:buNone/>
              <a:defRPr sz="2083"/>
            </a:lvl7pPr>
            <a:lvl8pPr marL="4167241" indent="0" algn="ctr">
              <a:buNone/>
              <a:defRPr sz="2083"/>
            </a:lvl8pPr>
            <a:lvl9pPr marL="4762561" indent="0" algn="ctr">
              <a:buNone/>
              <a:defRPr sz="208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A30B-BFAA-4E60-8006-A6F5214D4D73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6FF6-E732-4BF8-9670-CBA08A81BC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866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A30B-BFAA-4E60-8006-A6F5214D4D73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6FF6-E732-4BF8-9670-CBA08A81BC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437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583233" y="475423"/>
            <a:ext cx="11022896" cy="75674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14547" y="475423"/>
            <a:ext cx="32429678" cy="756749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A30B-BFAA-4E60-8006-A6F5214D4D73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6FF6-E732-4BF8-9670-CBA08A81BC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448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A30B-BFAA-4E60-8006-A6F5214D4D73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6FF6-E732-4BF8-9670-CBA08A81BC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109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7921" y="2226222"/>
            <a:ext cx="44091582" cy="3714502"/>
          </a:xfrm>
        </p:spPr>
        <p:txBody>
          <a:bodyPr anchor="b"/>
          <a:lstStyle>
            <a:lvl1pPr>
              <a:defRPr sz="781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7921" y="5975864"/>
            <a:ext cx="44091582" cy="1953369"/>
          </a:xfrm>
        </p:spPr>
        <p:txBody>
          <a:bodyPr/>
          <a:lstStyle>
            <a:lvl1pPr marL="0" indent="0">
              <a:buNone/>
              <a:defRPr sz="3125">
                <a:solidFill>
                  <a:schemeClr val="tx1">
                    <a:tint val="82000"/>
                  </a:schemeClr>
                </a:solidFill>
              </a:defRPr>
            </a:lvl1pPr>
            <a:lvl2pPr marL="595320" indent="0">
              <a:buNone/>
              <a:defRPr sz="2604">
                <a:solidFill>
                  <a:schemeClr val="tx1">
                    <a:tint val="82000"/>
                  </a:schemeClr>
                </a:solidFill>
              </a:defRPr>
            </a:lvl2pPr>
            <a:lvl3pPr marL="1190640" indent="0">
              <a:buNone/>
              <a:defRPr sz="2344">
                <a:solidFill>
                  <a:schemeClr val="tx1">
                    <a:tint val="82000"/>
                  </a:schemeClr>
                </a:solidFill>
              </a:defRPr>
            </a:lvl3pPr>
            <a:lvl4pPr marL="1785960" indent="0">
              <a:buNone/>
              <a:defRPr sz="2083">
                <a:solidFill>
                  <a:schemeClr val="tx1">
                    <a:tint val="82000"/>
                  </a:schemeClr>
                </a:solidFill>
              </a:defRPr>
            </a:lvl4pPr>
            <a:lvl5pPr marL="2381280" indent="0">
              <a:buNone/>
              <a:defRPr sz="2083">
                <a:solidFill>
                  <a:schemeClr val="tx1">
                    <a:tint val="82000"/>
                  </a:schemeClr>
                </a:solidFill>
              </a:defRPr>
            </a:lvl5pPr>
            <a:lvl6pPr marL="2976601" indent="0">
              <a:buNone/>
              <a:defRPr sz="2083">
                <a:solidFill>
                  <a:schemeClr val="tx1">
                    <a:tint val="82000"/>
                  </a:schemeClr>
                </a:solidFill>
              </a:defRPr>
            </a:lvl6pPr>
            <a:lvl7pPr marL="3571921" indent="0">
              <a:buNone/>
              <a:defRPr sz="2083">
                <a:solidFill>
                  <a:schemeClr val="tx1">
                    <a:tint val="82000"/>
                  </a:schemeClr>
                </a:solidFill>
              </a:defRPr>
            </a:lvl7pPr>
            <a:lvl8pPr marL="4167241" indent="0">
              <a:buNone/>
              <a:defRPr sz="2083">
                <a:solidFill>
                  <a:schemeClr val="tx1">
                    <a:tint val="82000"/>
                  </a:schemeClr>
                </a:solidFill>
              </a:defRPr>
            </a:lvl8pPr>
            <a:lvl9pPr marL="4762561" indent="0">
              <a:buNone/>
              <a:defRPr sz="208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A30B-BFAA-4E60-8006-A6F5214D4D73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6FF6-E732-4BF8-9670-CBA08A81BC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27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546" y="2377116"/>
            <a:ext cx="21726287" cy="566580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79842" y="2377116"/>
            <a:ext cx="21726287" cy="566580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A30B-BFAA-4E60-8006-A6F5214D4D73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6FF6-E732-4BF8-9670-CBA08A81BC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6186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205" y="475424"/>
            <a:ext cx="44091582" cy="172599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1207" y="2189015"/>
            <a:ext cx="21626440" cy="1072802"/>
          </a:xfrm>
        </p:spPr>
        <p:txBody>
          <a:bodyPr anchor="b"/>
          <a:lstStyle>
            <a:lvl1pPr marL="0" indent="0">
              <a:buNone/>
              <a:defRPr sz="3125" b="1"/>
            </a:lvl1pPr>
            <a:lvl2pPr marL="595320" indent="0">
              <a:buNone/>
              <a:defRPr sz="2604" b="1"/>
            </a:lvl2pPr>
            <a:lvl3pPr marL="1190640" indent="0">
              <a:buNone/>
              <a:defRPr sz="2344" b="1"/>
            </a:lvl3pPr>
            <a:lvl4pPr marL="1785960" indent="0">
              <a:buNone/>
              <a:defRPr sz="2083" b="1"/>
            </a:lvl4pPr>
            <a:lvl5pPr marL="2381280" indent="0">
              <a:buNone/>
              <a:defRPr sz="2083" b="1"/>
            </a:lvl5pPr>
            <a:lvl6pPr marL="2976601" indent="0">
              <a:buNone/>
              <a:defRPr sz="2083" b="1"/>
            </a:lvl6pPr>
            <a:lvl7pPr marL="3571921" indent="0">
              <a:buNone/>
              <a:defRPr sz="2083" b="1"/>
            </a:lvl7pPr>
            <a:lvl8pPr marL="4167241" indent="0">
              <a:buNone/>
              <a:defRPr sz="2083" b="1"/>
            </a:lvl8pPr>
            <a:lvl9pPr marL="4762561" indent="0">
              <a:buNone/>
              <a:defRPr sz="208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1207" y="3261817"/>
            <a:ext cx="21626440" cy="47976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879842" y="2189015"/>
            <a:ext cx="21732945" cy="1072802"/>
          </a:xfrm>
        </p:spPr>
        <p:txBody>
          <a:bodyPr anchor="b"/>
          <a:lstStyle>
            <a:lvl1pPr marL="0" indent="0">
              <a:buNone/>
              <a:defRPr sz="3125" b="1"/>
            </a:lvl1pPr>
            <a:lvl2pPr marL="595320" indent="0">
              <a:buNone/>
              <a:defRPr sz="2604" b="1"/>
            </a:lvl2pPr>
            <a:lvl3pPr marL="1190640" indent="0">
              <a:buNone/>
              <a:defRPr sz="2344" b="1"/>
            </a:lvl3pPr>
            <a:lvl4pPr marL="1785960" indent="0">
              <a:buNone/>
              <a:defRPr sz="2083" b="1"/>
            </a:lvl4pPr>
            <a:lvl5pPr marL="2381280" indent="0">
              <a:buNone/>
              <a:defRPr sz="2083" b="1"/>
            </a:lvl5pPr>
            <a:lvl6pPr marL="2976601" indent="0">
              <a:buNone/>
              <a:defRPr sz="2083" b="1"/>
            </a:lvl6pPr>
            <a:lvl7pPr marL="3571921" indent="0">
              <a:buNone/>
              <a:defRPr sz="2083" b="1"/>
            </a:lvl7pPr>
            <a:lvl8pPr marL="4167241" indent="0">
              <a:buNone/>
              <a:defRPr sz="2083" b="1"/>
            </a:lvl8pPr>
            <a:lvl9pPr marL="4762561" indent="0">
              <a:buNone/>
              <a:defRPr sz="208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879842" y="3261817"/>
            <a:ext cx="21732945" cy="47976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A30B-BFAA-4E60-8006-A6F5214D4D73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6FF6-E732-4BF8-9670-CBA08A81BC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4413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A30B-BFAA-4E60-8006-A6F5214D4D73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6FF6-E732-4BF8-9670-CBA08A81BC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7108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A30B-BFAA-4E60-8006-A6F5214D4D73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6FF6-E732-4BF8-9670-CBA08A81BC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544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207" y="595312"/>
            <a:ext cx="16487747" cy="2083594"/>
          </a:xfrm>
        </p:spPr>
        <p:txBody>
          <a:bodyPr anchor="b"/>
          <a:lstStyle>
            <a:lvl1pPr>
              <a:defRPr sz="416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32945" y="1285710"/>
            <a:ext cx="25879842" cy="6345866"/>
          </a:xfrm>
        </p:spPr>
        <p:txBody>
          <a:bodyPr/>
          <a:lstStyle>
            <a:lvl1pPr>
              <a:defRPr sz="4167"/>
            </a:lvl1pPr>
            <a:lvl2pPr>
              <a:defRPr sz="3646"/>
            </a:lvl2pPr>
            <a:lvl3pPr>
              <a:defRPr sz="3125"/>
            </a:lvl3pPr>
            <a:lvl4pPr>
              <a:defRPr sz="2604"/>
            </a:lvl4pPr>
            <a:lvl5pPr>
              <a:defRPr sz="2604"/>
            </a:lvl5pPr>
            <a:lvl6pPr>
              <a:defRPr sz="2604"/>
            </a:lvl6pPr>
            <a:lvl7pPr>
              <a:defRPr sz="2604"/>
            </a:lvl7pPr>
            <a:lvl8pPr>
              <a:defRPr sz="2604"/>
            </a:lvl8pPr>
            <a:lvl9pPr>
              <a:defRPr sz="2604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1207" y="2678907"/>
            <a:ext cx="16487747" cy="4963005"/>
          </a:xfrm>
        </p:spPr>
        <p:txBody>
          <a:bodyPr/>
          <a:lstStyle>
            <a:lvl1pPr marL="0" indent="0">
              <a:buNone/>
              <a:defRPr sz="2083"/>
            </a:lvl1pPr>
            <a:lvl2pPr marL="595320" indent="0">
              <a:buNone/>
              <a:defRPr sz="1823"/>
            </a:lvl2pPr>
            <a:lvl3pPr marL="1190640" indent="0">
              <a:buNone/>
              <a:defRPr sz="1563"/>
            </a:lvl3pPr>
            <a:lvl4pPr marL="1785960" indent="0">
              <a:buNone/>
              <a:defRPr sz="1302"/>
            </a:lvl4pPr>
            <a:lvl5pPr marL="2381280" indent="0">
              <a:buNone/>
              <a:defRPr sz="1302"/>
            </a:lvl5pPr>
            <a:lvl6pPr marL="2976601" indent="0">
              <a:buNone/>
              <a:defRPr sz="1302"/>
            </a:lvl6pPr>
            <a:lvl7pPr marL="3571921" indent="0">
              <a:buNone/>
              <a:defRPr sz="1302"/>
            </a:lvl7pPr>
            <a:lvl8pPr marL="4167241" indent="0">
              <a:buNone/>
              <a:defRPr sz="1302"/>
            </a:lvl8pPr>
            <a:lvl9pPr marL="4762561" indent="0">
              <a:buNone/>
              <a:defRPr sz="130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A30B-BFAA-4E60-8006-A6F5214D4D73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6FF6-E732-4BF8-9670-CBA08A81BC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6858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207" y="595312"/>
            <a:ext cx="16487747" cy="2083594"/>
          </a:xfrm>
        </p:spPr>
        <p:txBody>
          <a:bodyPr anchor="b"/>
          <a:lstStyle>
            <a:lvl1pPr>
              <a:defRPr sz="416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32945" y="1285710"/>
            <a:ext cx="25879842" cy="6345866"/>
          </a:xfrm>
        </p:spPr>
        <p:txBody>
          <a:bodyPr anchor="t"/>
          <a:lstStyle>
            <a:lvl1pPr marL="0" indent="0">
              <a:buNone/>
              <a:defRPr sz="4167"/>
            </a:lvl1pPr>
            <a:lvl2pPr marL="595320" indent="0">
              <a:buNone/>
              <a:defRPr sz="3646"/>
            </a:lvl2pPr>
            <a:lvl3pPr marL="1190640" indent="0">
              <a:buNone/>
              <a:defRPr sz="3125"/>
            </a:lvl3pPr>
            <a:lvl4pPr marL="1785960" indent="0">
              <a:buNone/>
              <a:defRPr sz="2604"/>
            </a:lvl4pPr>
            <a:lvl5pPr marL="2381280" indent="0">
              <a:buNone/>
              <a:defRPr sz="2604"/>
            </a:lvl5pPr>
            <a:lvl6pPr marL="2976601" indent="0">
              <a:buNone/>
              <a:defRPr sz="2604"/>
            </a:lvl6pPr>
            <a:lvl7pPr marL="3571921" indent="0">
              <a:buNone/>
              <a:defRPr sz="2604"/>
            </a:lvl7pPr>
            <a:lvl8pPr marL="4167241" indent="0">
              <a:buNone/>
              <a:defRPr sz="2604"/>
            </a:lvl8pPr>
            <a:lvl9pPr marL="4762561" indent="0">
              <a:buNone/>
              <a:defRPr sz="2604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1207" y="2678907"/>
            <a:ext cx="16487747" cy="4963005"/>
          </a:xfrm>
        </p:spPr>
        <p:txBody>
          <a:bodyPr/>
          <a:lstStyle>
            <a:lvl1pPr marL="0" indent="0">
              <a:buNone/>
              <a:defRPr sz="2083"/>
            </a:lvl1pPr>
            <a:lvl2pPr marL="595320" indent="0">
              <a:buNone/>
              <a:defRPr sz="1823"/>
            </a:lvl2pPr>
            <a:lvl3pPr marL="1190640" indent="0">
              <a:buNone/>
              <a:defRPr sz="1563"/>
            </a:lvl3pPr>
            <a:lvl4pPr marL="1785960" indent="0">
              <a:buNone/>
              <a:defRPr sz="1302"/>
            </a:lvl4pPr>
            <a:lvl5pPr marL="2381280" indent="0">
              <a:buNone/>
              <a:defRPr sz="1302"/>
            </a:lvl5pPr>
            <a:lvl6pPr marL="2976601" indent="0">
              <a:buNone/>
              <a:defRPr sz="1302"/>
            </a:lvl6pPr>
            <a:lvl7pPr marL="3571921" indent="0">
              <a:buNone/>
              <a:defRPr sz="1302"/>
            </a:lvl7pPr>
            <a:lvl8pPr marL="4167241" indent="0">
              <a:buNone/>
              <a:defRPr sz="1302"/>
            </a:lvl8pPr>
            <a:lvl9pPr marL="4762561" indent="0">
              <a:buNone/>
              <a:defRPr sz="130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A30B-BFAA-4E60-8006-A6F5214D4D73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6FF6-E732-4BF8-9670-CBA08A81BC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769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14547" y="475424"/>
            <a:ext cx="44091582" cy="1725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4547" y="2377116"/>
            <a:ext cx="44091582" cy="5665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14546" y="8276499"/>
            <a:ext cx="11502152" cy="47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6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C6A30B-BFAA-4E60-8006-A6F5214D4D73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3724" y="8276499"/>
            <a:ext cx="17253228" cy="47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6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03977" y="8276499"/>
            <a:ext cx="11502152" cy="47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6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8F6FF6-E732-4BF8-9670-CBA08A81BC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626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190640" rtl="0" eaLnBrk="1" latinLnBrk="0" hangingPunct="1">
        <a:lnSpc>
          <a:spcPct val="90000"/>
        </a:lnSpc>
        <a:spcBef>
          <a:spcPct val="0"/>
        </a:spcBef>
        <a:buNone/>
        <a:defRPr sz="57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7660" indent="-297660" algn="l" defTabSz="1190640" rtl="0" eaLnBrk="1" latinLnBrk="0" hangingPunct="1">
        <a:lnSpc>
          <a:spcPct val="90000"/>
        </a:lnSpc>
        <a:spcBef>
          <a:spcPts val="1302"/>
        </a:spcBef>
        <a:buFont typeface="Arial" panose="020B0604020202020204" pitchFamily="34" charset="0"/>
        <a:buChar char="•"/>
        <a:defRPr sz="3646" kern="1200">
          <a:solidFill>
            <a:schemeClr val="tx1"/>
          </a:solidFill>
          <a:latin typeface="+mn-lt"/>
          <a:ea typeface="+mn-ea"/>
          <a:cs typeface="+mn-cs"/>
        </a:defRPr>
      </a:lvl1pPr>
      <a:lvl2pPr marL="892980" indent="-297660" algn="l" defTabSz="1190640" rtl="0" eaLnBrk="1" latinLnBrk="0" hangingPunct="1">
        <a:lnSpc>
          <a:spcPct val="90000"/>
        </a:lnSpc>
        <a:spcBef>
          <a:spcPts val="651"/>
        </a:spcBef>
        <a:buFont typeface="Arial" panose="020B0604020202020204" pitchFamily="34" charset="0"/>
        <a:buChar char="•"/>
        <a:defRPr sz="3125" kern="1200">
          <a:solidFill>
            <a:schemeClr val="tx1"/>
          </a:solidFill>
          <a:latin typeface="+mn-lt"/>
          <a:ea typeface="+mn-ea"/>
          <a:cs typeface="+mn-cs"/>
        </a:defRPr>
      </a:lvl2pPr>
      <a:lvl3pPr marL="1488300" indent="-297660" algn="l" defTabSz="1190640" rtl="0" eaLnBrk="1" latinLnBrk="0" hangingPunct="1">
        <a:lnSpc>
          <a:spcPct val="90000"/>
        </a:lnSpc>
        <a:spcBef>
          <a:spcPts val="651"/>
        </a:spcBef>
        <a:buFont typeface="Arial" panose="020B0604020202020204" pitchFamily="34" charset="0"/>
        <a:buChar char="•"/>
        <a:defRPr sz="2604" kern="1200">
          <a:solidFill>
            <a:schemeClr val="tx1"/>
          </a:solidFill>
          <a:latin typeface="+mn-lt"/>
          <a:ea typeface="+mn-ea"/>
          <a:cs typeface="+mn-cs"/>
        </a:defRPr>
      </a:lvl3pPr>
      <a:lvl4pPr marL="2083620" indent="-297660" algn="l" defTabSz="1190640" rtl="0" eaLnBrk="1" latinLnBrk="0" hangingPunct="1">
        <a:lnSpc>
          <a:spcPct val="90000"/>
        </a:lnSpc>
        <a:spcBef>
          <a:spcPts val="651"/>
        </a:spcBef>
        <a:buFont typeface="Arial" panose="020B0604020202020204" pitchFamily="34" charset="0"/>
        <a:buChar char="•"/>
        <a:defRPr sz="2344" kern="1200">
          <a:solidFill>
            <a:schemeClr val="tx1"/>
          </a:solidFill>
          <a:latin typeface="+mn-lt"/>
          <a:ea typeface="+mn-ea"/>
          <a:cs typeface="+mn-cs"/>
        </a:defRPr>
      </a:lvl4pPr>
      <a:lvl5pPr marL="2678941" indent="-297660" algn="l" defTabSz="1190640" rtl="0" eaLnBrk="1" latinLnBrk="0" hangingPunct="1">
        <a:lnSpc>
          <a:spcPct val="90000"/>
        </a:lnSpc>
        <a:spcBef>
          <a:spcPts val="651"/>
        </a:spcBef>
        <a:buFont typeface="Arial" panose="020B0604020202020204" pitchFamily="34" charset="0"/>
        <a:buChar char="•"/>
        <a:defRPr sz="2344" kern="1200">
          <a:solidFill>
            <a:schemeClr val="tx1"/>
          </a:solidFill>
          <a:latin typeface="+mn-lt"/>
          <a:ea typeface="+mn-ea"/>
          <a:cs typeface="+mn-cs"/>
        </a:defRPr>
      </a:lvl5pPr>
      <a:lvl6pPr marL="3274261" indent="-297660" algn="l" defTabSz="1190640" rtl="0" eaLnBrk="1" latinLnBrk="0" hangingPunct="1">
        <a:lnSpc>
          <a:spcPct val="90000"/>
        </a:lnSpc>
        <a:spcBef>
          <a:spcPts val="651"/>
        </a:spcBef>
        <a:buFont typeface="Arial" panose="020B0604020202020204" pitchFamily="34" charset="0"/>
        <a:buChar char="•"/>
        <a:defRPr sz="2344" kern="1200">
          <a:solidFill>
            <a:schemeClr val="tx1"/>
          </a:solidFill>
          <a:latin typeface="+mn-lt"/>
          <a:ea typeface="+mn-ea"/>
          <a:cs typeface="+mn-cs"/>
        </a:defRPr>
      </a:lvl6pPr>
      <a:lvl7pPr marL="3869581" indent="-297660" algn="l" defTabSz="1190640" rtl="0" eaLnBrk="1" latinLnBrk="0" hangingPunct="1">
        <a:lnSpc>
          <a:spcPct val="90000"/>
        </a:lnSpc>
        <a:spcBef>
          <a:spcPts val="651"/>
        </a:spcBef>
        <a:buFont typeface="Arial" panose="020B0604020202020204" pitchFamily="34" charset="0"/>
        <a:buChar char="•"/>
        <a:defRPr sz="2344" kern="1200">
          <a:solidFill>
            <a:schemeClr val="tx1"/>
          </a:solidFill>
          <a:latin typeface="+mn-lt"/>
          <a:ea typeface="+mn-ea"/>
          <a:cs typeface="+mn-cs"/>
        </a:defRPr>
      </a:lvl7pPr>
      <a:lvl8pPr marL="4464901" indent="-297660" algn="l" defTabSz="1190640" rtl="0" eaLnBrk="1" latinLnBrk="0" hangingPunct="1">
        <a:lnSpc>
          <a:spcPct val="90000"/>
        </a:lnSpc>
        <a:spcBef>
          <a:spcPts val="651"/>
        </a:spcBef>
        <a:buFont typeface="Arial" panose="020B0604020202020204" pitchFamily="34" charset="0"/>
        <a:buChar char="•"/>
        <a:defRPr sz="2344" kern="1200">
          <a:solidFill>
            <a:schemeClr val="tx1"/>
          </a:solidFill>
          <a:latin typeface="+mn-lt"/>
          <a:ea typeface="+mn-ea"/>
          <a:cs typeface="+mn-cs"/>
        </a:defRPr>
      </a:lvl8pPr>
      <a:lvl9pPr marL="5060221" indent="-297660" algn="l" defTabSz="1190640" rtl="0" eaLnBrk="1" latinLnBrk="0" hangingPunct="1">
        <a:lnSpc>
          <a:spcPct val="90000"/>
        </a:lnSpc>
        <a:spcBef>
          <a:spcPts val="651"/>
        </a:spcBef>
        <a:buFont typeface="Arial" panose="020B0604020202020204" pitchFamily="34" charset="0"/>
        <a:buChar char="•"/>
        <a:defRPr sz="23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0640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1pPr>
      <a:lvl2pPr marL="595320" algn="l" defTabSz="1190640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2pPr>
      <a:lvl3pPr marL="1190640" algn="l" defTabSz="1190640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3pPr>
      <a:lvl4pPr marL="1785960" algn="l" defTabSz="1190640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4pPr>
      <a:lvl5pPr marL="2381280" algn="l" defTabSz="1190640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5pPr>
      <a:lvl6pPr marL="2976601" algn="l" defTabSz="1190640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6pPr>
      <a:lvl7pPr marL="3571921" algn="l" defTabSz="1190640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7pPr>
      <a:lvl8pPr marL="4167241" algn="l" defTabSz="1190640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8pPr>
      <a:lvl9pPr marL="4762561" algn="l" defTabSz="1190640" rtl="0" eaLnBrk="1" latinLnBrk="0" hangingPunct="1">
        <a:defRPr sz="23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1365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2BAF0CE-253F-0BBB-2AA4-30083FB376EF}"/>
              </a:ext>
            </a:extLst>
          </p:cNvPr>
          <p:cNvSpPr txBox="1"/>
          <p:nvPr/>
        </p:nvSpPr>
        <p:spPr>
          <a:xfrm>
            <a:off x="6366934" y="2099757"/>
            <a:ext cx="1706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0" b="1" dirty="0">
                <a:solidFill>
                  <a:srgbClr val="AC8BF0"/>
                </a:solidFill>
                <a:latin typeface="Montserrat" panose="00000500000000000000" pitchFamily="2" charset="0"/>
              </a:rPr>
              <a:t>TÍTULO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1AD8053-3588-43D3-39DA-9716403C4EFD}"/>
              </a:ext>
            </a:extLst>
          </p:cNvPr>
          <p:cNvSpPr txBox="1"/>
          <p:nvPr/>
        </p:nvSpPr>
        <p:spPr>
          <a:xfrm>
            <a:off x="6502400" y="4188974"/>
            <a:ext cx="17068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latin typeface="Montserrat" panose="00000500000000000000" pitchFamily="2" charset="0"/>
              </a:rPr>
              <a:t>Autor</a:t>
            </a:r>
            <a:r>
              <a:rPr lang="pt-BR" sz="4400" dirty="0">
                <a:latin typeface="Montserrat" panose="00000500000000000000" pitchFamily="2" charset="0"/>
              </a:rPr>
              <a:t>: &lt;Nome do Estudante&gt;</a:t>
            </a:r>
          </a:p>
          <a:p>
            <a:r>
              <a:rPr lang="pt-BR" sz="4400" b="1" dirty="0">
                <a:latin typeface="Montserrat" panose="00000500000000000000" pitchFamily="2" charset="0"/>
              </a:rPr>
              <a:t>Orientador</a:t>
            </a:r>
            <a:r>
              <a:rPr lang="pt-BR" sz="4400" dirty="0">
                <a:latin typeface="Montserrat" panose="00000500000000000000" pitchFamily="2" charset="0"/>
              </a:rPr>
              <a:t>: &lt;Nome do Orientador&gt;</a:t>
            </a:r>
          </a:p>
          <a:p>
            <a:r>
              <a:rPr lang="pt-BR" sz="4400" b="1" dirty="0">
                <a:latin typeface="Montserrat" panose="00000500000000000000" pitchFamily="2" charset="0"/>
              </a:rPr>
              <a:t>Curso</a:t>
            </a:r>
            <a:r>
              <a:rPr lang="pt-BR" sz="4400" dirty="0">
                <a:latin typeface="Montserrat" panose="00000500000000000000" pitchFamily="2" charset="0"/>
              </a:rPr>
              <a:t>: &lt;Curso do Estudante graduação&gt;</a:t>
            </a:r>
          </a:p>
          <a:p>
            <a:r>
              <a:rPr lang="pt-BR" sz="4400" b="1" dirty="0">
                <a:latin typeface="Montserrat" panose="00000500000000000000" pitchFamily="2" charset="0"/>
              </a:rPr>
              <a:t>Câmpus</a:t>
            </a:r>
            <a:r>
              <a:rPr lang="pt-BR" sz="4400" dirty="0">
                <a:latin typeface="Montserrat" panose="00000500000000000000" pitchFamily="2" charset="0"/>
              </a:rPr>
              <a:t>: &lt;Curitiba; Toledo; Londrina&gt;</a:t>
            </a:r>
            <a:endParaRPr lang="pt-BR" sz="8000" dirty="0">
              <a:latin typeface="Montserrat" panose="00000500000000000000" pitchFamily="2" charset="0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7FC7E0D1-BF83-D22F-5231-677E46B1BF5D}"/>
              </a:ext>
            </a:extLst>
          </p:cNvPr>
          <p:cNvGrpSpPr/>
          <p:nvPr/>
        </p:nvGrpSpPr>
        <p:grpSpPr>
          <a:xfrm>
            <a:off x="45450811" y="7573675"/>
            <a:ext cx="2128469" cy="1015798"/>
            <a:chOff x="9173573" y="3821009"/>
            <a:chExt cx="2778831" cy="1503611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4E493D6C-F009-B4AC-4EFB-C9A6F8725C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6773"/>
            <a:stretch/>
          </p:blipFill>
          <p:spPr>
            <a:xfrm>
              <a:off x="9173573" y="3821009"/>
              <a:ext cx="1420416" cy="1503611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CFCCDE48-3652-51D2-3D7A-DBF469C5A8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2495" b="-2328"/>
            <a:stretch/>
          </p:blipFill>
          <p:spPr>
            <a:xfrm>
              <a:off x="10531988" y="4273513"/>
              <a:ext cx="1420416" cy="612559"/>
            </a:xfrm>
            <a:prstGeom prst="rect">
              <a:avLst/>
            </a:prstGeom>
          </p:spPr>
        </p:pic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id="{CE86D4C9-F50C-B74C-2E5A-DFA5BC4F51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519" r="70361" b="40502"/>
          <a:stretch/>
        </p:blipFill>
        <p:spPr>
          <a:xfrm>
            <a:off x="48157151" y="7642677"/>
            <a:ext cx="2439649" cy="94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16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78B88FA-96FE-DDB3-DB9F-466305CE5BED}"/>
              </a:ext>
            </a:extLst>
          </p:cNvPr>
          <p:cNvSpPr txBox="1"/>
          <p:nvPr/>
        </p:nvSpPr>
        <p:spPr>
          <a:xfrm>
            <a:off x="6502400" y="4188974"/>
            <a:ext cx="1706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latin typeface="Montserrat" panose="00000500000000000000" pitchFamily="2" charset="0"/>
              </a:rPr>
              <a:t>TEXTO </a:t>
            </a:r>
            <a:r>
              <a:rPr lang="pt-BR" sz="4400" dirty="0" err="1">
                <a:latin typeface="Montserrat" panose="00000500000000000000" pitchFamily="2" charset="0"/>
              </a:rPr>
              <a:t>TEXTO</a:t>
            </a:r>
            <a:r>
              <a:rPr lang="pt-BR" sz="4400" dirty="0">
                <a:latin typeface="Montserrat" panose="00000500000000000000" pitchFamily="2" charset="0"/>
              </a:rPr>
              <a:t> </a:t>
            </a:r>
            <a:r>
              <a:rPr lang="pt-BR" sz="4400" dirty="0" err="1">
                <a:latin typeface="Montserrat" panose="00000500000000000000" pitchFamily="2" charset="0"/>
              </a:rPr>
              <a:t>TEXTO</a:t>
            </a:r>
            <a:endParaRPr lang="pt-BR" sz="8000" dirty="0">
              <a:latin typeface="Montserrat" panose="00000500000000000000" pitchFamily="2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79802FC-E688-CEA2-5EEF-2913A7645B01}"/>
              </a:ext>
            </a:extLst>
          </p:cNvPr>
          <p:cNvSpPr txBox="1"/>
          <p:nvPr/>
        </p:nvSpPr>
        <p:spPr>
          <a:xfrm>
            <a:off x="6366934" y="2099757"/>
            <a:ext cx="1706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0" b="1" dirty="0">
                <a:solidFill>
                  <a:srgbClr val="AC8BF0"/>
                </a:solidFill>
                <a:latin typeface="Montserrat" panose="00000500000000000000" pitchFamily="2" charset="0"/>
              </a:rPr>
              <a:t>TÍTULO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44070973-2206-3F4C-81D2-043E1D4973FB}"/>
              </a:ext>
            </a:extLst>
          </p:cNvPr>
          <p:cNvGrpSpPr/>
          <p:nvPr/>
        </p:nvGrpSpPr>
        <p:grpSpPr>
          <a:xfrm>
            <a:off x="45450811" y="7573675"/>
            <a:ext cx="2128469" cy="1015798"/>
            <a:chOff x="9173573" y="3821009"/>
            <a:chExt cx="2778831" cy="1503611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BFB4AAF5-C1B4-112C-A734-EFF99A82F7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6773"/>
            <a:stretch/>
          </p:blipFill>
          <p:spPr>
            <a:xfrm>
              <a:off x="9173573" y="3821009"/>
              <a:ext cx="1420416" cy="1503611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F9064C28-E017-FD41-E3F4-9A864FB16C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2495" b="-2328"/>
            <a:stretch/>
          </p:blipFill>
          <p:spPr>
            <a:xfrm>
              <a:off x="10531988" y="4273513"/>
              <a:ext cx="1420416" cy="612559"/>
            </a:xfrm>
            <a:prstGeom prst="rect">
              <a:avLst/>
            </a:prstGeom>
          </p:spPr>
        </p:pic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93CEC4C7-7C9C-CBDE-FCA6-E01F273BAF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519" r="70361" b="40502"/>
          <a:stretch/>
        </p:blipFill>
        <p:spPr>
          <a:xfrm>
            <a:off x="48157151" y="7642677"/>
            <a:ext cx="2439649" cy="94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06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94C37B2C-5EF2-4CA5-ED5F-E223154D85D9}"/>
              </a:ext>
            </a:extLst>
          </p:cNvPr>
          <p:cNvGrpSpPr/>
          <p:nvPr/>
        </p:nvGrpSpPr>
        <p:grpSpPr>
          <a:xfrm>
            <a:off x="45450811" y="7573675"/>
            <a:ext cx="2128469" cy="1015798"/>
            <a:chOff x="9173573" y="3821009"/>
            <a:chExt cx="2778831" cy="1503611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3194AA2D-308D-9217-7195-82429A278E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6773"/>
            <a:stretch/>
          </p:blipFill>
          <p:spPr>
            <a:xfrm>
              <a:off x="9173573" y="3821009"/>
              <a:ext cx="1420416" cy="1503611"/>
            </a:xfrm>
            <a:prstGeom prst="rect">
              <a:avLst/>
            </a:prstGeom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4BF01140-4C36-C225-5FE0-E2EA2F87B5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2495" b="-2328"/>
            <a:stretch/>
          </p:blipFill>
          <p:spPr>
            <a:xfrm>
              <a:off x="10531988" y="4273513"/>
              <a:ext cx="1420416" cy="612559"/>
            </a:xfrm>
            <a:prstGeom prst="rect">
              <a:avLst/>
            </a:prstGeom>
          </p:spPr>
        </p:pic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C3BB17F3-60FD-A53A-EE93-D9444F43B1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519" r="70361" b="40502"/>
          <a:stretch/>
        </p:blipFill>
        <p:spPr>
          <a:xfrm>
            <a:off x="48157151" y="7642677"/>
            <a:ext cx="2439649" cy="94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66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36</Words>
  <Application>Microsoft Office PowerPoint</Application>
  <PresentationFormat>Personalizar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Montserrat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JULIANNA ALVES RABELO</dc:creator>
  <cp:lastModifiedBy>JULIANNA ALVES RABELO</cp:lastModifiedBy>
  <cp:revision>1</cp:revision>
  <dcterms:created xsi:type="dcterms:W3CDTF">2024-09-26T11:55:30Z</dcterms:created>
  <dcterms:modified xsi:type="dcterms:W3CDTF">2024-09-26T12:16:56Z</dcterms:modified>
</cp:coreProperties>
</file>