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69" r:id="rId4"/>
    <p:sldId id="266" r:id="rId5"/>
    <p:sldId id="267" r:id="rId6"/>
    <p:sldId id="265" r:id="rId7"/>
    <p:sldId id="268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BF0"/>
    <a:srgbClr val="9B7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/>
    <p:restoredTop sz="95226" autoAdjust="0"/>
  </p:normalViewPr>
  <p:slideViewPr>
    <p:cSldViewPr snapToGrid="0">
      <p:cViewPr>
        <p:scale>
          <a:sx n="33" d="100"/>
          <a:sy n="33" d="100"/>
        </p:scale>
        <p:origin x="19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6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82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2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57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4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45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8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14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E60DA757-44E2-6A2F-64D8-BA5DB101CE3B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0;p14">
            <a:extLst>
              <a:ext uri="{FF2B5EF4-FFF2-40B4-BE49-F238E27FC236}">
                <a16:creationId xmlns:a16="http://schemas.microsoft.com/office/drawing/2014/main" id="{462533D9-AE6C-C17D-80CC-30AA0EBD9E54}"/>
              </a:ext>
            </a:extLst>
          </p:cNvPr>
          <p:cNvSpPr txBox="1"/>
          <p:nvPr/>
        </p:nvSpPr>
        <p:spPr>
          <a:xfrm>
            <a:off x="1906720" y="5777918"/>
            <a:ext cx="1912448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&lt;Curso do Estudante graduação&gt;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58;p14">
            <a:extLst>
              <a:ext uri="{FF2B5EF4-FFF2-40B4-BE49-F238E27FC236}">
                <a16:creationId xmlns:a16="http://schemas.microsoft.com/office/drawing/2014/main" id="{A43AEEC9-0498-7AB6-CFFD-CD60961DE002}"/>
              </a:ext>
            </a:extLst>
          </p:cNvPr>
          <p:cNvSpPr txBox="1"/>
          <p:nvPr/>
        </p:nvSpPr>
        <p:spPr>
          <a:xfrm>
            <a:off x="24761929" y="-1"/>
            <a:ext cx="11387351" cy="13716001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bg1"/>
                </a:solidFill>
              </a:rPr>
              <a:t>INSTRUÇÕES</a:t>
            </a:r>
            <a:endParaRPr lang="pt-BR" sz="32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3200" dirty="0">
                <a:solidFill>
                  <a:schemeClr val="bg1"/>
                </a:solidFill>
              </a:rPr>
              <a:t>1. Se você é bolsista, insira o logo do financiador no local indicado;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3200" dirty="0">
                <a:solidFill>
                  <a:schemeClr val="bg1"/>
                </a:solidFill>
              </a:rPr>
              <a:t>2. Se você realiza a pesquisa na modalidade voluntária, insira o logo de  ICV (iniciação científica voluntária);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 dirty="0">
                <a:solidFill>
                  <a:schemeClr val="bg1"/>
                </a:solidFill>
              </a:rPr>
              <a:t>3. Exclua os logos não utilizados;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 dirty="0">
                <a:solidFill>
                  <a:schemeClr val="bg1"/>
                </a:solidFill>
              </a:rPr>
              <a:t>4. Exclua o quadro pontilhado;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>
                <a:solidFill>
                  <a:schemeClr val="bg1"/>
                </a:solidFill>
              </a:rPr>
              <a:t>5. Insira </a:t>
            </a:r>
            <a:r>
              <a:rPr lang="pt-BR" sz="3200" dirty="0">
                <a:solidFill>
                  <a:schemeClr val="bg1"/>
                </a:solidFill>
              </a:rPr>
              <a:t>as informações de título; autor; orientador; curso; campus, escola;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 dirty="0">
                <a:solidFill>
                  <a:schemeClr val="bg1"/>
                </a:solidFill>
              </a:rPr>
              <a:t>6. Apague essa caixa de instruções.</a:t>
            </a:r>
            <a:endParaRPr sz="3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10" name="Imagem 9" descr="Texto, Logotipo&#10;&#10;Descrição gerada automaticamente">
            <a:extLst>
              <a:ext uri="{FF2B5EF4-FFF2-40B4-BE49-F238E27FC236}">
                <a16:creationId xmlns:a16="http://schemas.microsoft.com/office/drawing/2014/main" id="{204F0F2D-89B7-BBCB-3BAF-2F6E4309B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4" t="7132" r="8611" b="38915"/>
          <a:stretch/>
        </p:blipFill>
        <p:spPr>
          <a:xfrm>
            <a:off x="32208038" y="5777918"/>
            <a:ext cx="1823119" cy="1188549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64F1545-F933-E363-6A2C-99198F4B1FF7}"/>
              </a:ext>
            </a:extLst>
          </p:cNvPr>
          <p:cNvGrpSpPr/>
          <p:nvPr/>
        </p:nvGrpSpPr>
        <p:grpSpPr>
          <a:xfrm>
            <a:off x="31744971" y="7732376"/>
            <a:ext cx="2727565" cy="1395466"/>
            <a:chOff x="9173573" y="3821009"/>
            <a:chExt cx="2778831" cy="150361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F5F275F-CE67-B507-88E1-1459639B6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2957436-5871-8B5F-2552-340F2CCD7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32E9B998-74A5-7C83-40B2-BFA3124E30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175" b="59560"/>
          <a:stretch/>
        </p:blipFill>
        <p:spPr>
          <a:xfrm>
            <a:off x="25987254" y="9727136"/>
            <a:ext cx="3146595" cy="104735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5EB3F2A-0350-B246-9255-99FD000EC4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519" r="70361" b="40502"/>
          <a:stretch/>
        </p:blipFill>
        <p:spPr>
          <a:xfrm>
            <a:off x="31240751" y="9720967"/>
            <a:ext cx="2880851" cy="111802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9CA0AAA-42F2-375D-7C5B-E191F3257C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080" b="63728"/>
          <a:stretch/>
        </p:blipFill>
        <p:spPr>
          <a:xfrm>
            <a:off x="29061670" y="11809696"/>
            <a:ext cx="2880851" cy="1000092"/>
          </a:xfrm>
          <a:prstGeom prst="rect">
            <a:avLst/>
          </a:prstGeom>
        </p:spPr>
      </p:pic>
      <p:pic>
        <p:nvPicPr>
          <p:cNvPr id="17" name="Imagem 16" descr="Logotipo, nome da empresa&#10;&#10;Descrição gerada automaticamente">
            <a:extLst>
              <a:ext uri="{FF2B5EF4-FFF2-40B4-BE49-F238E27FC236}">
                <a16:creationId xmlns:a16="http://schemas.microsoft.com/office/drawing/2014/main" id="{5C162F70-9E6F-E551-5939-DFD66E206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0428" y="6069862"/>
            <a:ext cx="2213798" cy="1419145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257766BE-84DC-BD88-025D-2F5C52CB78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87952" y="8047049"/>
            <a:ext cx="2487193" cy="7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3868051-ECA7-8F4F-761B-85775A51DB7D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" name="Google Shape;68;p15">
            <a:extLst>
              <a:ext uri="{FF2B5EF4-FFF2-40B4-BE49-F238E27FC236}">
                <a16:creationId xmlns:a16="http://schemas.microsoft.com/office/drawing/2014/main" id="{C27E85FB-DB1D-677A-9C41-F66D38CDE818}"/>
              </a:ext>
            </a:extLst>
          </p:cNvPr>
          <p:cNvSpPr/>
          <p:nvPr/>
        </p:nvSpPr>
        <p:spPr>
          <a:xfrm>
            <a:off x="1906720" y="5450491"/>
            <a:ext cx="8938194" cy="68691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9;p15">
            <a:extLst>
              <a:ext uri="{FF2B5EF4-FFF2-40B4-BE49-F238E27FC236}">
                <a16:creationId xmlns:a16="http://schemas.microsoft.com/office/drawing/2014/main" id="{6C38893F-0548-3DC5-1942-7DD7B28E0411}"/>
              </a:ext>
            </a:extLst>
          </p:cNvPr>
          <p:cNvSpPr txBox="1"/>
          <p:nvPr/>
        </p:nvSpPr>
        <p:spPr>
          <a:xfrm>
            <a:off x="5211670" y="8356807"/>
            <a:ext cx="233750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20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Fluxograma: Conector 2">
            <a:extLst>
              <a:ext uri="{FF2B5EF4-FFF2-40B4-BE49-F238E27FC236}">
                <a16:creationId xmlns:a16="http://schemas.microsoft.com/office/drawing/2014/main" id="{E41AB7B8-61ED-0FD1-3503-78D8095BBFA7}"/>
              </a:ext>
            </a:extLst>
          </p:cNvPr>
          <p:cNvSpPr/>
          <p:nvPr/>
        </p:nvSpPr>
        <p:spPr>
          <a:xfrm>
            <a:off x="17193625" y="1342773"/>
            <a:ext cx="5074375" cy="456737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A52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Google Shape;71;p15">
            <a:extLst>
              <a:ext uri="{FF2B5EF4-FFF2-40B4-BE49-F238E27FC236}">
                <a16:creationId xmlns:a16="http://schemas.microsoft.com/office/drawing/2014/main" id="{2EA69C5E-94B2-D70C-2CBA-3393AAE8AC33}"/>
              </a:ext>
            </a:extLst>
          </p:cNvPr>
          <p:cNvSpPr txBox="1"/>
          <p:nvPr/>
        </p:nvSpPr>
        <p:spPr>
          <a:xfrm>
            <a:off x="18168249" y="3226364"/>
            <a:ext cx="311851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8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66;p15">
            <a:extLst>
              <a:ext uri="{FF2B5EF4-FFF2-40B4-BE49-F238E27FC236}">
                <a16:creationId xmlns:a16="http://schemas.microsoft.com/office/drawing/2014/main" id="{C21FDB29-468F-A61B-E20C-8FA15B210F32}"/>
              </a:ext>
            </a:extLst>
          </p:cNvPr>
          <p:cNvSpPr txBox="1"/>
          <p:nvPr/>
        </p:nvSpPr>
        <p:spPr>
          <a:xfrm>
            <a:off x="25131202" y="0"/>
            <a:ext cx="6971018" cy="55307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5778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3868051-ECA7-8F4F-761B-85775A51DB7D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" name="Google Shape;78;p16">
            <a:extLst>
              <a:ext uri="{FF2B5EF4-FFF2-40B4-BE49-F238E27FC236}">
                <a16:creationId xmlns:a16="http://schemas.microsoft.com/office/drawing/2014/main" id="{D665527F-BDE0-1375-16B9-F59BA87E19FB}"/>
              </a:ext>
            </a:extLst>
          </p:cNvPr>
          <p:cNvSpPr txBox="1"/>
          <p:nvPr/>
        </p:nvSpPr>
        <p:spPr>
          <a:xfrm>
            <a:off x="1906720" y="5603147"/>
            <a:ext cx="15868324" cy="570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5384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3868051-ECA7-8F4F-761B-85775A51DB7D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4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93427-8306-428B-A4CB-B51662C55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BF64ED-1BBD-4C69-B888-6ABCE9976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213</Words>
  <Application>Microsoft Office PowerPoint</Application>
  <PresentationFormat>Personalizar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Montserrat</vt:lpstr>
      <vt:lpstr>Montserrat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BORTOLETTO</dc:creator>
  <cp:lastModifiedBy>JULIANNA ALVES RABELO</cp:lastModifiedBy>
  <cp:revision>10</cp:revision>
  <dcterms:created xsi:type="dcterms:W3CDTF">2024-07-29T19:33:12Z</dcterms:created>
  <dcterms:modified xsi:type="dcterms:W3CDTF">2024-09-03T14:21:02Z</dcterms:modified>
</cp:coreProperties>
</file>