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</p:sldMasterIdLst>
  <p:notesMasterIdLst>
    <p:notesMasterId r:id="rId11"/>
  </p:notesMasterIdLst>
  <p:sldIdLst>
    <p:sldId id="273" r:id="rId6"/>
    <p:sldId id="271" r:id="rId7"/>
    <p:sldId id="272" r:id="rId8"/>
    <p:sldId id="274" r:id="rId9"/>
    <p:sldId id="26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916D"/>
    <a:srgbClr val="DE254E"/>
    <a:srgbClr val="FF0040"/>
    <a:srgbClr val="9654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647DC-D8E5-4B8F-8DE3-875987898EDB}" v="10" dt="2025-07-24T13:53:46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7" autoAdjust="0"/>
  </p:normalViewPr>
  <p:slideViewPr>
    <p:cSldViewPr snapToGrid="0">
      <p:cViewPr>
        <p:scale>
          <a:sx n="50" d="100"/>
          <a:sy n="50" d="100"/>
        </p:scale>
        <p:origin x="190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NA ALVES RABELO" userId="4a46fe87-2d26-43ec-a81e-e3ac777b61bd" providerId="ADAL" clId="{4069EA02-2B9E-4F67-9514-F626CC19550F}"/>
    <pc:docChg chg="undo custSel modSld">
      <pc:chgData name="JULIANNA ALVES RABELO" userId="4a46fe87-2d26-43ec-a81e-e3ac777b61bd" providerId="ADAL" clId="{4069EA02-2B9E-4F67-9514-F626CC19550F}" dt="2025-07-24T13:07:46.300" v="67" actId="14100"/>
      <pc:docMkLst>
        <pc:docMk/>
      </pc:docMkLst>
      <pc:sldChg chg="modSp mod">
        <pc:chgData name="JULIANNA ALVES RABELO" userId="4a46fe87-2d26-43ec-a81e-e3ac777b61bd" providerId="ADAL" clId="{4069EA02-2B9E-4F67-9514-F626CC19550F}" dt="2025-07-24T13:06:08.271" v="62" actId="14100"/>
        <pc:sldMkLst>
          <pc:docMk/>
          <pc:sldMk cId="3384481547" sldId="271"/>
        </pc:sldMkLst>
        <pc:spChg chg="mod">
          <ac:chgData name="JULIANNA ALVES RABELO" userId="4a46fe87-2d26-43ec-a81e-e3ac777b61bd" providerId="ADAL" clId="{4069EA02-2B9E-4F67-9514-F626CC19550F}" dt="2025-07-24T13:06:08.271" v="62" actId="14100"/>
          <ac:spMkLst>
            <pc:docMk/>
            <pc:sldMk cId="3384481547" sldId="271"/>
            <ac:spMk id="6" creationId="{55A087C8-9400-F44E-D412-87DC65D6A35B}"/>
          </ac:spMkLst>
        </pc:spChg>
        <pc:grpChg chg="mod">
          <ac:chgData name="JULIANNA ALVES RABELO" userId="4a46fe87-2d26-43ec-a81e-e3ac777b61bd" providerId="ADAL" clId="{4069EA02-2B9E-4F67-9514-F626CC19550F}" dt="2025-07-24T13:06:06.340" v="61" actId="1076"/>
          <ac:grpSpMkLst>
            <pc:docMk/>
            <pc:sldMk cId="3384481547" sldId="271"/>
            <ac:grpSpMk id="12" creationId="{0871017D-9384-A7B2-E2B7-93CE284E4EB1}"/>
          </ac:grpSpMkLst>
        </pc:grpChg>
        <pc:picChg chg="mod">
          <ac:chgData name="JULIANNA ALVES RABELO" userId="4a46fe87-2d26-43ec-a81e-e3ac777b61bd" providerId="ADAL" clId="{4069EA02-2B9E-4F67-9514-F626CC19550F}" dt="2025-07-24T13:06:05.221" v="60" actId="1076"/>
          <ac:picMkLst>
            <pc:docMk/>
            <pc:sldMk cId="3384481547" sldId="271"/>
            <ac:picMk id="15" creationId="{576B4DB3-CFA2-FEA2-E0D5-B83F559E43FB}"/>
          </ac:picMkLst>
        </pc:picChg>
        <pc:picChg chg="mod">
          <ac:chgData name="JULIANNA ALVES RABELO" userId="4a46fe87-2d26-43ec-a81e-e3ac777b61bd" providerId="ADAL" clId="{4069EA02-2B9E-4F67-9514-F626CC19550F}" dt="2025-07-24T13:06:04.171" v="59" actId="1076"/>
          <ac:picMkLst>
            <pc:docMk/>
            <pc:sldMk cId="3384481547" sldId="271"/>
            <ac:picMk id="18" creationId="{2B540517-2233-3D52-5480-75398FF6CD18}"/>
          </ac:picMkLst>
        </pc:picChg>
      </pc:sldChg>
      <pc:sldChg chg="modSp mod">
        <pc:chgData name="JULIANNA ALVES RABELO" userId="4a46fe87-2d26-43ec-a81e-e3ac777b61bd" providerId="ADAL" clId="{4069EA02-2B9E-4F67-9514-F626CC19550F}" dt="2025-07-24T13:07:46.300" v="67" actId="14100"/>
        <pc:sldMkLst>
          <pc:docMk/>
          <pc:sldMk cId="3248613150" sldId="272"/>
        </pc:sldMkLst>
        <pc:spChg chg="mod">
          <ac:chgData name="JULIANNA ALVES RABELO" userId="4a46fe87-2d26-43ec-a81e-e3ac777b61bd" providerId="ADAL" clId="{4069EA02-2B9E-4F67-9514-F626CC19550F}" dt="2025-07-24T13:07:46.300" v="67" actId="14100"/>
          <ac:spMkLst>
            <pc:docMk/>
            <pc:sldMk cId="3248613150" sldId="272"/>
            <ac:spMk id="7" creationId="{FDB6538C-EF23-82B4-CCDB-3262FDD2610C}"/>
          </ac:spMkLst>
        </pc:spChg>
      </pc:sldChg>
    </pc:docChg>
  </pc:docChgLst>
  <pc:docChgLst>
    <pc:chgData name="JULIANNA ALVES RABELO" userId="4a46fe87-2d26-43ec-a81e-e3ac777b61bd" providerId="ADAL" clId="{584647DC-D8E5-4B8F-8DE3-875987898EDB}"/>
    <pc:docChg chg="custSel modSld">
      <pc:chgData name="JULIANNA ALVES RABELO" userId="4a46fe87-2d26-43ec-a81e-e3ac777b61bd" providerId="ADAL" clId="{584647DC-D8E5-4B8F-8DE3-875987898EDB}" dt="2025-07-24T13:53:46.120" v="24"/>
      <pc:docMkLst>
        <pc:docMk/>
      </pc:docMkLst>
      <pc:sldChg chg="addSp delSp modSp mod">
        <pc:chgData name="JULIANNA ALVES RABELO" userId="4a46fe87-2d26-43ec-a81e-e3ac777b61bd" providerId="ADAL" clId="{584647DC-D8E5-4B8F-8DE3-875987898EDB}" dt="2025-07-24T13:53:46.120" v="24"/>
        <pc:sldMkLst>
          <pc:docMk/>
          <pc:sldMk cId="549011740" sldId="267"/>
        </pc:sldMkLst>
        <pc:spChg chg="del">
          <ac:chgData name="JULIANNA ALVES RABELO" userId="4a46fe87-2d26-43ec-a81e-e3ac777b61bd" providerId="ADAL" clId="{584647DC-D8E5-4B8F-8DE3-875987898EDB}" dt="2025-07-24T13:47:58.199" v="6" actId="478"/>
          <ac:spMkLst>
            <pc:docMk/>
            <pc:sldMk cId="549011740" sldId="267"/>
            <ac:spMk id="4" creationId="{6B20507C-A945-CCB9-2E7F-74C8B6E91EBE}"/>
          </ac:spMkLst>
        </pc:spChg>
        <pc:spChg chg="del">
          <ac:chgData name="JULIANNA ALVES RABELO" userId="4a46fe87-2d26-43ec-a81e-e3ac777b61bd" providerId="ADAL" clId="{584647DC-D8E5-4B8F-8DE3-875987898EDB}" dt="2025-07-24T13:53:45.865" v="23" actId="478"/>
          <ac:spMkLst>
            <pc:docMk/>
            <pc:sldMk cId="549011740" sldId="267"/>
            <ac:spMk id="6" creationId="{5C6B5A8D-4438-09DB-27F0-7FC97F0517BC}"/>
          </ac:spMkLst>
        </pc:spChg>
        <pc:spChg chg="del">
          <ac:chgData name="JULIANNA ALVES RABELO" userId="4a46fe87-2d26-43ec-a81e-e3ac777b61bd" providerId="ADAL" clId="{584647DC-D8E5-4B8F-8DE3-875987898EDB}" dt="2025-07-24T13:53:45.865" v="23" actId="478"/>
          <ac:spMkLst>
            <pc:docMk/>
            <pc:sldMk cId="549011740" sldId="267"/>
            <ac:spMk id="7" creationId="{9A3D6A64-6697-C2C6-B5D7-6F125E3068DF}"/>
          </ac:spMkLst>
        </pc:spChg>
        <pc:spChg chg="add mod">
          <ac:chgData name="JULIANNA ALVES RABELO" userId="4a46fe87-2d26-43ec-a81e-e3ac777b61bd" providerId="ADAL" clId="{584647DC-D8E5-4B8F-8DE3-875987898EDB}" dt="2025-07-24T13:53:46.120" v="24"/>
          <ac:spMkLst>
            <pc:docMk/>
            <pc:sldMk cId="549011740" sldId="267"/>
            <ac:spMk id="10" creationId="{46AC7B02-D8BD-DE42-F8DB-3C2A11FFCC02}"/>
          </ac:spMkLst>
        </pc:spChg>
        <pc:spChg chg="add mod">
          <ac:chgData name="JULIANNA ALVES RABELO" userId="4a46fe87-2d26-43ec-a81e-e3ac777b61bd" providerId="ADAL" clId="{584647DC-D8E5-4B8F-8DE3-875987898EDB}" dt="2025-07-24T13:53:46.120" v="24"/>
          <ac:spMkLst>
            <pc:docMk/>
            <pc:sldMk cId="549011740" sldId="267"/>
            <ac:spMk id="11" creationId="{4A9FA622-3E5B-8EC2-5F4F-FA16D34AF7C8}"/>
          </ac:spMkLst>
        </pc:spChg>
        <pc:picChg chg="add del mod">
          <ac:chgData name="JULIANNA ALVES RABELO" userId="4a46fe87-2d26-43ec-a81e-e3ac777b61bd" providerId="ADAL" clId="{584647DC-D8E5-4B8F-8DE3-875987898EDB}" dt="2025-07-24T13:48:19.717" v="12" actId="478"/>
          <ac:picMkLst>
            <pc:docMk/>
            <pc:sldMk cId="549011740" sldId="267"/>
            <ac:picMk id="8" creationId="{27131F0B-F2C7-4A6A-E7BC-EED11B2E20AE}"/>
          </ac:picMkLst>
        </pc:picChg>
        <pc:picChg chg="add mod">
          <ac:chgData name="JULIANNA ALVES RABELO" userId="4a46fe87-2d26-43ec-a81e-e3ac777b61bd" providerId="ADAL" clId="{584647DC-D8E5-4B8F-8DE3-875987898EDB}" dt="2025-07-24T13:48:19.910" v="13"/>
          <ac:picMkLst>
            <pc:docMk/>
            <pc:sldMk cId="549011740" sldId="267"/>
            <ac:picMk id="9" creationId="{4D7A1B83-3263-1BCB-E454-C2A1E71E5873}"/>
          </ac:picMkLst>
        </pc:picChg>
      </pc:sldChg>
      <pc:sldChg chg="addSp delSp modSp mod">
        <pc:chgData name="JULIANNA ALVES RABELO" userId="4a46fe87-2d26-43ec-a81e-e3ac777b61bd" providerId="ADAL" clId="{584647DC-D8E5-4B8F-8DE3-875987898EDB}" dt="2025-07-24T13:53:40.095" v="20"/>
        <pc:sldMkLst>
          <pc:docMk/>
          <pc:sldMk cId="3384481547" sldId="271"/>
        </pc:sldMkLst>
        <pc:spChg chg="del">
          <ac:chgData name="JULIANNA ALVES RABELO" userId="4a46fe87-2d26-43ec-a81e-e3ac777b61bd" providerId="ADAL" clId="{584647DC-D8E5-4B8F-8DE3-875987898EDB}" dt="2025-07-24T13:47:36.454" v="0" actId="478"/>
          <ac:spMkLst>
            <pc:docMk/>
            <pc:sldMk cId="3384481547" sldId="271"/>
            <ac:spMk id="2" creationId="{430F4A45-EC23-DBC6-677A-9FEF95572236}"/>
          </ac:spMkLst>
        </pc:spChg>
        <pc:spChg chg="del">
          <ac:chgData name="JULIANNA ALVES RABELO" userId="4a46fe87-2d26-43ec-a81e-e3ac777b61bd" providerId="ADAL" clId="{584647DC-D8E5-4B8F-8DE3-875987898EDB}" dt="2025-07-24T13:53:39.835" v="19" actId="478"/>
          <ac:spMkLst>
            <pc:docMk/>
            <pc:sldMk cId="3384481547" sldId="271"/>
            <ac:spMk id="5" creationId="{E11F1DA4-A692-E4AD-722C-ADD59773A2F1}"/>
          </ac:spMkLst>
        </pc:spChg>
        <pc:spChg chg="del">
          <ac:chgData name="JULIANNA ALVES RABELO" userId="4a46fe87-2d26-43ec-a81e-e3ac777b61bd" providerId="ADAL" clId="{584647DC-D8E5-4B8F-8DE3-875987898EDB}" dt="2025-07-24T13:53:39.835" v="19" actId="478"/>
          <ac:spMkLst>
            <pc:docMk/>
            <pc:sldMk cId="3384481547" sldId="271"/>
            <ac:spMk id="7" creationId="{14DC07B8-B505-C245-1E53-405C394E04A0}"/>
          </ac:spMkLst>
        </pc:spChg>
        <pc:spChg chg="add mod">
          <ac:chgData name="JULIANNA ALVES RABELO" userId="4a46fe87-2d26-43ec-a81e-e3ac777b61bd" providerId="ADAL" clId="{584647DC-D8E5-4B8F-8DE3-875987898EDB}" dt="2025-07-24T13:49:21.184" v="15"/>
          <ac:spMkLst>
            <pc:docMk/>
            <pc:sldMk cId="3384481547" sldId="271"/>
            <ac:spMk id="10" creationId="{44CADA1E-4B00-C080-E289-211CE86DDBF9}"/>
          </ac:spMkLst>
        </pc:spChg>
        <pc:spChg chg="add mod">
          <ac:chgData name="JULIANNA ALVES RABELO" userId="4a46fe87-2d26-43ec-a81e-e3ac777b61bd" providerId="ADAL" clId="{584647DC-D8E5-4B8F-8DE3-875987898EDB}" dt="2025-07-24T13:53:40.095" v="20"/>
          <ac:spMkLst>
            <pc:docMk/>
            <pc:sldMk cId="3384481547" sldId="271"/>
            <ac:spMk id="11" creationId="{542543C3-F33B-4190-9DFC-FD3601451655}"/>
          </ac:spMkLst>
        </pc:spChg>
        <pc:spChg chg="add mod">
          <ac:chgData name="JULIANNA ALVES RABELO" userId="4a46fe87-2d26-43ec-a81e-e3ac777b61bd" providerId="ADAL" clId="{584647DC-D8E5-4B8F-8DE3-875987898EDB}" dt="2025-07-24T13:53:40.095" v="20"/>
          <ac:spMkLst>
            <pc:docMk/>
            <pc:sldMk cId="3384481547" sldId="271"/>
            <ac:spMk id="16" creationId="{9FE1741C-07C3-4A6F-A0B2-743AA8DE1D0C}"/>
          </ac:spMkLst>
        </pc:spChg>
        <pc:spChg chg="del">
          <ac:chgData name="JULIANNA ALVES RABELO" userId="4a46fe87-2d26-43ec-a81e-e3ac777b61bd" providerId="ADAL" clId="{584647DC-D8E5-4B8F-8DE3-875987898EDB}" dt="2025-07-24T13:49:20.944" v="14" actId="478"/>
          <ac:spMkLst>
            <pc:docMk/>
            <pc:sldMk cId="3384481547" sldId="271"/>
            <ac:spMk id="19" creationId="{8022AF33-AA7F-6A59-9D5D-8FC4E1ABC77F}"/>
          </ac:spMkLst>
        </pc:spChg>
        <pc:picChg chg="add del mod">
          <ac:chgData name="JULIANNA ALVES RABELO" userId="4a46fe87-2d26-43ec-a81e-e3ac777b61bd" providerId="ADAL" clId="{584647DC-D8E5-4B8F-8DE3-875987898EDB}" dt="2025-07-24T13:48:14.231" v="8" actId="478"/>
          <ac:picMkLst>
            <pc:docMk/>
            <pc:sldMk cId="3384481547" sldId="271"/>
            <ac:picMk id="8" creationId="{84724BC1-6BF6-F92C-163D-F74409680B74}"/>
          </ac:picMkLst>
        </pc:picChg>
        <pc:picChg chg="add mod">
          <ac:chgData name="JULIANNA ALVES RABELO" userId="4a46fe87-2d26-43ec-a81e-e3ac777b61bd" providerId="ADAL" clId="{584647DC-D8E5-4B8F-8DE3-875987898EDB}" dt="2025-07-24T13:48:14.485" v="9"/>
          <ac:picMkLst>
            <pc:docMk/>
            <pc:sldMk cId="3384481547" sldId="271"/>
            <ac:picMk id="9" creationId="{7CA031A5-7541-ECAE-D257-7A5FDCAA2CCD}"/>
          </ac:picMkLst>
        </pc:picChg>
      </pc:sldChg>
      <pc:sldChg chg="modSp mod">
        <pc:chgData name="JULIANNA ALVES RABELO" userId="4a46fe87-2d26-43ec-a81e-e3ac777b61bd" providerId="ADAL" clId="{584647DC-D8E5-4B8F-8DE3-875987898EDB}" dt="2025-07-24T13:53:36.510" v="18" actId="1076"/>
        <pc:sldMkLst>
          <pc:docMk/>
          <pc:sldMk cId="3248613150" sldId="272"/>
        </pc:sldMkLst>
        <pc:spChg chg="mod">
          <ac:chgData name="JULIANNA ALVES RABELO" userId="4a46fe87-2d26-43ec-a81e-e3ac777b61bd" providerId="ADAL" clId="{584647DC-D8E5-4B8F-8DE3-875987898EDB}" dt="2025-07-24T13:53:36.510" v="18" actId="1076"/>
          <ac:spMkLst>
            <pc:docMk/>
            <pc:sldMk cId="3248613150" sldId="272"/>
            <ac:spMk id="2" creationId="{CBB0F1CE-6D0C-894F-D197-1199A623010E}"/>
          </ac:spMkLst>
        </pc:spChg>
        <pc:spChg chg="mod">
          <ac:chgData name="JULIANNA ALVES RABELO" userId="4a46fe87-2d26-43ec-a81e-e3ac777b61bd" providerId="ADAL" clId="{584647DC-D8E5-4B8F-8DE3-875987898EDB}" dt="2025-07-24T13:53:36.510" v="18" actId="1076"/>
          <ac:spMkLst>
            <pc:docMk/>
            <pc:sldMk cId="3248613150" sldId="272"/>
            <ac:spMk id="5" creationId="{BA88B779-5726-43A7-0512-99BCCE4A6256}"/>
          </ac:spMkLst>
        </pc:spChg>
        <pc:spChg chg="mod">
          <ac:chgData name="JULIANNA ALVES RABELO" userId="4a46fe87-2d26-43ec-a81e-e3ac777b61bd" providerId="ADAL" clId="{584647DC-D8E5-4B8F-8DE3-875987898EDB}" dt="2025-07-24T13:50:28.366" v="17" actId="14100"/>
          <ac:spMkLst>
            <pc:docMk/>
            <pc:sldMk cId="3248613150" sldId="272"/>
            <ac:spMk id="7" creationId="{FDB6538C-EF23-82B4-CCDB-3262FDD2610C}"/>
          </ac:spMkLst>
        </pc:spChg>
      </pc:sldChg>
      <pc:sldChg chg="addSp delSp modSp mod">
        <pc:chgData name="JULIANNA ALVES RABELO" userId="4a46fe87-2d26-43ec-a81e-e3ac777b61bd" providerId="ADAL" clId="{584647DC-D8E5-4B8F-8DE3-875987898EDB}" dt="2025-07-24T13:53:43.185" v="22"/>
        <pc:sldMkLst>
          <pc:docMk/>
          <pc:sldMk cId="1987770714" sldId="274"/>
        </pc:sldMkLst>
        <pc:spChg chg="del">
          <ac:chgData name="JULIANNA ALVES RABELO" userId="4a46fe87-2d26-43ec-a81e-e3ac777b61bd" providerId="ADAL" clId="{584647DC-D8E5-4B8F-8DE3-875987898EDB}" dt="2025-07-24T13:47:55.313" v="4" actId="478"/>
          <ac:spMkLst>
            <pc:docMk/>
            <pc:sldMk cId="1987770714" sldId="274"/>
            <ac:spMk id="4" creationId="{A9081167-33DC-F085-61C4-8D2006AD81B5}"/>
          </ac:spMkLst>
        </pc:spChg>
        <pc:spChg chg="del">
          <ac:chgData name="JULIANNA ALVES RABELO" userId="4a46fe87-2d26-43ec-a81e-e3ac777b61bd" providerId="ADAL" clId="{584647DC-D8E5-4B8F-8DE3-875987898EDB}" dt="2025-07-24T13:53:42.935" v="21" actId="478"/>
          <ac:spMkLst>
            <pc:docMk/>
            <pc:sldMk cId="1987770714" sldId="274"/>
            <ac:spMk id="6" creationId="{8CD2F390-419F-7026-CEB6-2F61604C18B4}"/>
          </ac:spMkLst>
        </pc:spChg>
        <pc:spChg chg="del">
          <ac:chgData name="JULIANNA ALVES RABELO" userId="4a46fe87-2d26-43ec-a81e-e3ac777b61bd" providerId="ADAL" clId="{584647DC-D8E5-4B8F-8DE3-875987898EDB}" dt="2025-07-24T13:53:42.935" v="21" actId="478"/>
          <ac:spMkLst>
            <pc:docMk/>
            <pc:sldMk cId="1987770714" sldId="274"/>
            <ac:spMk id="7" creationId="{D460E38B-E78B-BE5A-80D2-41966E71B51E}"/>
          </ac:spMkLst>
        </pc:spChg>
        <pc:spChg chg="add mod">
          <ac:chgData name="JULIANNA ALVES RABELO" userId="4a46fe87-2d26-43ec-a81e-e3ac777b61bd" providerId="ADAL" clId="{584647DC-D8E5-4B8F-8DE3-875987898EDB}" dt="2025-07-24T13:53:43.185" v="22"/>
          <ac:spMkLst>
            <pc:docMk/>
            <pc:sldMk cId="1987770714" sldId="274"/>
            <ac:spMk id="10" creationId="{DAFA4870-C221-5C12-D65D-84B3385B81C7}"/>
          </ac:spMkLst>
        </pc:spChg>
        <pc:spChg chg="add mod">
          <ac:chgData name="JULIANNA ALVES RABELO" userId="4a46fe87-2d26-43ec-a81e-e3ac777b61bd" providerId="ADAL" clId="{584647DC-D8E5-4B8F-8DE3-875987898EDB}" dt="2025-07-24T13:53:43.185" v="22"/>
          <ac:spMkLst>
            <pc:docMk/>
            <pc:sldMk cId="1987770714" sldId="274"/>
            <ac:spMk id="11" creationId="{1CDCE727-0BA8-61FE-FD5D-43D1A810EB98}"/>
          </ac:spMkLst>
        </pc:spChg>
        <pc:picChg chg="add del mod">
          <ac:chgData name="JULIANNA ALVES RABELO" userId="4a46fe87-2d26-43ec-a81e-e3ac777b61bd" providerId="ADAL" clId="{584647DC-D8E5-4B8F-8DE3-875987898EDB}" dt="2025-07-24T13:48:17.389" v="10" actId="478"/>
          <ac:picMkLst>
            <pc:docMk/>
            <pc:sldMk cId="1987770714" sldId="274"/>
            <ac:picMk id="8" creationId="{D7A6B688-E626-B376-20AC-AC2C0BF89D7C}"/>
          </ac:picMkLst>
        </pc:picChg>
        <pc:picChg chg="add mod">
          <ac:chgData name="JULIANNA ALVES RABELO" userId="4a46fe87-2d26-43ec-a81e-e3ac777b61bd" providerId="ADAL" clId="{584647DC-D8E5-4B8F-8DE3-875987898EDB}" dt="2025-07-24T13:48:17.600" v="11"/>
          <ac:picMkLst>
            <pc:docMk/>
            <pc:sldMk cId="1987770714" sldId="274"/>
            <ac:picMk id="9" creationId="{86E756B0-E7E8-30FE-663E-6B08995E12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1625E-F7C9-4AAF-B6BE-4D575BBBCCA4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2D3F-6EB8-42DD-BB25-27CC39D1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81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2D3F-6EB8-42DD-BB25-27CC39D115D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F4EFE77-EF62-2441-725C-7E78A79B5116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79916D"/>
          </a:solidFill>
          <a:ln>
            <a:solidFill>
              <a:srgbClr val="799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6B36832-DFEC-4627-6FBA-1D73B26D0274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3" name="Seta: Pentágono 2">
              <a:extLst>
                <a:ext uri="{FF2B5EF4-FFF2-40B4-BE49-F238E27FC236}">
                  <a16:creationId xmlns:a16="http://schemas.microsoft.com/office/drawing/2014/main" id="{C97DA328-0E5C-D4AA-BAE9-00E1E5A36B81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" name="Fluxograma: Terminação 3">
              <a:extLst>
                <a:ext uri="{FF2B5EF4-FFF2-40B4-BE49-F238E27FC236}">
                  <a16:creationId xmlns:a16="http://schemas.microsoft.com/office/drawing/2014/main" id="{47615B6C-D8DD-C587-BA0E-22E04E25CACE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9666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EEA03B34-59FE-9CB1-FCC5-45D2CDBE169F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C3227925-BD61-6D7E-C4A8-0CCEABBEDCFF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A053B9DF-9EF4-795D-967F-0DC43A209F55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4648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8EAC84E1-7953-33FD-5CDC-5680732D7177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4C97DA59-D21B-FD8D-9CDB-8DA229C37971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AF7462B5-5384-494F-88FB-2B3B5F9710E2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9607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AE8D0-4496-3148-98DB-C306A53CE43A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76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8D4870B6-5E8E-3F5F-B970-11B7D2E3668E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4CC49F94-1CD8-2F8C-455A-6546AC3E777A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788A947F-294A-08DD-A49F-E17731CABBCE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663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9BB83CB1-1C2D-43EB-E7F9-4FD3504A6611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D2A3DDB3-D791-56C4-FE50-9B7806BEB532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81E87BD7-8455-3BBC-1E82-A2F7296E0C2D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1226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AD3A2D50-D7A0-B2E4-7450-CD378E392498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E62A76EA-1E21-3F72-D347-78BEA76832DA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C213CFFA-0469-2F82-6D7B-AFE3234ADDF6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867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E5D9EE82-8CE5-96C6-F8E5-071E6D5E2096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3CBC78B5-4F39-B82E-6326-E32736769928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E8DACE56-8414-1966-4D90-CEBAD8CA957B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0626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B2C6436D-EF68-A6CC-584E-B4917036613D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4A21ED50-B1CC-DB78-B9A9-7DFA0C783093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911FEC2F-BFAB-5996-8AFC-D3FDDF1CD4FC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7606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CA937067-72BB-D53A-CAA4-07AAC4325B84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716810DA-0B84-F6A4-90D6-B69EA25DAF26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EE660346-841A-B2FA-082A-2F9AC1E66369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2051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F989763B-680B-DCE2-7A29-565A08482A80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5BF8FB82-81E6-FE57-D3D1-E4D15AB88DCD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4A207C2C-9881-A698-CA51-D73328A56FF8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2914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CF8E130D-0E03-B4A3-D03F-5038D6EF85D5}"/>
              </a:ext>
            </a:extLst>
          </p:cNvPr>
          <p:cNvGrpSpPr/>
          <p:nvPr userDrawn="1"/>
        </p:nvGrpSpPr>
        <p:grpSpPr>
          <a:xfrm>
            <a:off x="9237368" y="5807412"/>
            <a:ext cx="2954632" cy="894945"/>
            <a:chOff x="9237368" y="5807412"/>
            <a:chExt cx="2954632" cy="894945"/>
          </a:xfrm>
        </p:grpSpPr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441D04D9-DEE6-0BE3-7A8F-444D45CD158A}"/>
                </a:ext>
              </a:extLst>
            </p:cNvPr>
            <p:cNvSpPr/>
            <p:nvPr userDrawn="1"/>
          </p:nvSpPr>
          <p:spPr>
            <a:xfrm rot="10800000">
              <a:off x="11029950" y="5807413"/>
              <a:ext cx="1162050" cy="894944"/>
            </a:xfrm>
            <a:prstGeom prst="homePlate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Fluxograma: Terminação 5">
              <a:extLst>
                <a:ext uri="{FF2B5EF4-FFF2-40B4-BE49-F238E27FC236}">
                  <a16:creationId xmlns:a16="http://schemas.microsoft.com/office/drawing/2014/main" id="{D2552F5C-7ACD-34FD-D452-18DEE8B87F0F}"/>
                </a:ext>
              </a:extLst>
            </p:cNvPr>
            <p:cNvSpPr/>
            <p:nvPr userDrawn="1"/>
          </p:nvSpPr>
          <p:spPr>
            <a:xfrm>
              <a:off x="9237368" y="5807412"/>
              <a:ext cx="2828426" cy="894944"/>
            </a:xfrm>
            <a:prstGeom prst="flowChartTerminator">
              <a:avLst/>
            </a:prstGeom>
            <a:solidFill>
              <a:srgbClr val="79916D"/>
            </a:solidFill>
            <a:ln>
              <a:solidFill>
                <a:srgbClr val="7991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7301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44768BB-9254-2093-3084-B5253111E772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15º SEMINÁRIO DE INICIAÇÃO EM DESENVOLVIMENTO TECNOLÓGICO E INOVAÇÃO (SEMITI)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949CFC-D28C-3996-4BF8-D5C8983DAFD4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79916D"/>
          </a:solidFill>
          <a:ln>
            <a:solidFill>
              <a:srgbClr val="799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16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5AE8D0-4496-3148-98DB-C306A53CE43A}" type="datetimeFigureOut">
              <a:rPr lang="pt-BR" smtClean="0"/>
              <a:t>24/07/2025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D9F0B-2691-6043-A205-4CE9F7EA4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86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85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06BBFA82-A616-C55D-FC80-0DE721BD95A2}"/>
              </a:ext>
            </a:extLst>
          </p:cNvPr>
          <p:cNvSpPr txBox="1"/>
          <p:nvPr/>
        </p:nvSpPr>
        <p:spPr>
          <a:xfrm>
            <a:off x="10878747" y="6088580"/>
            <a:ext cx="1235430" cy="3231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lt1"/>
                </a:solidFill>
              </a:rPr>
              <a:t>Logo da modalidade</a:t>
            </a:r>
            <a:endParaRPr sz="900" dirty="0">
              <a:solidFill>
                <a:schemeClr val="lt1"/>
              </a:solidFill>
            </a:endParaRPr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07603011-412A-8D04-35B6-147BA76D7427}"/>
              </a:ext>
            </a:extLst>
          </p:cNvPr>
          <p:cNvSpPr txBox="1"/>
          <p:nvPr/>
        </p:nvSpPr>
        <p:spPr>
          <a:xfrm>
            <a:off x="850559" y="2984500"/>
            <a:ext cx="10490881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Estudante&gt;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Orientador&gt;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Supervisor: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&lt;Nome do professor supervisor do colégio&gt;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Colégio: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colégio do estudante Junior&gt;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Modalidade: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&lt;Bolsa PUCPR; Bolsa CNPq&gt;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&lt;Curitiba; Toledo; Londrina&gt;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58;p14">
            <a:extLst>
              <a:ext uri="{FF2B5EF4-FFF2-40B4-BE49-F238E27FC236}">
                <a16:creationId xmlns:a16="http://schemas.microsoft.com/office/drawing/2014/main" id="{55A087C8-9400-F44E-D412-87DC65D6A35B}"/>
              </a:ext>
            </a:extLst>
          </p:cNvPr>
          <p:cNvSpPr txBox="1"/>
          <p:nvPr/>
        </p:nvSpPr>
        <p:spPr>
          <a:xfrm>
            <a:off x="12239136" y="0"/>
            <a:ext cx="5601190" cy="5662126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bg1"/>
                </a:solidFill>
              </a:rPr>
              <a:t>INSTRUÇÕES – VÍDEO DO PROGRAMA </a:t>
            </a:r>
            <a:r>
              <a:rPr lang="pt-BR" sz="2400" b="1" dirty="0">
                <a:solidFill>
                  <a:schemeClr val="accent6"/>
                </a:solidFill>
              </a:rPr>
              <a:t>PIBITI JR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2000" dirty="0">
                <a:solidFill>
                  <a:schemeClr val="bg1"/>
                </a:solidFill>
              </a:rPr>
              <a:t>1. Insira o logo do financiador no local indicado e exclua o pontilhado;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2000" dirty="0">
                <a:solidFill>
                  <a:schemeClr val="bg1"/>
                </a:solidFill>
              </a:rPr>
              <a:t>2. Insira as informações de título; autor; orientador; supervisor; colégio; campus;</a:t>
            </a: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3. Para manter o logo do programa e do financiador em todos os slides, duplique as páginas;</a:t>
            </a:r>
            <a:endParaRPr sz="2000" dirty="0">
              <a:solidFill>
                <a:schemeClr val="bg1"/>
              </a:solidFill>
            </a:endParaRP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4. Apague essa caixa de instruções.</a:t>
            </a:r>
            <a:endParaRPr sz="20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871017D-9384-A7B2-E2B7-93CE284E4EB1}"/>
              </a:ext>
            </a:extLst>
          </p:cNvPr>
          <p:cNvGrpSpPr/>
          <p:nvPr/>
        </p:nvGrpSpPr>
        <p:grpSpPr>
          <a:xfrm>
            <a:off x="13578192" y="4934517"/>
            <a:ext cx="1063980" cy="599055"/>
            <a:chOff x="9173573" y="3821009"/>
            <a:chExt cx="2778831" cy="1503611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7737895-9F53-017C-6A5E-CC7D7451B1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23A1A98B-2899-195B-C578-474FE384F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15" name="Imagem 14" descr="Logotipo&#10;&#10;O conteúdo gerado por IA pode estar incorreto.">
            <a:extLst>
              <a:ext uri="{FF2B5EF4-FFF2-40B4-BE49-F238E27FC236}">
                <a16:creationId xmlns:a16="http://schemas.microsoft.com/office/drawing/2014/main" id="{576B4DB3-CFA2-FEA2-E0D5-B83F559E4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2" b="29847"/>
          <a:stretch>
            <a:fillRect/>
          </a:stretch>
        </p:blipFill>
        <p:spPr>
          <a:xfrm>
            <a:off x="15856425" y="4934517"/>
            <a:ext cx="1175903" cy="48801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B540517-2233-3D52-5480-75398FF6CD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90" t="53916" r="36619"/>
          <a:stretch/>
        </p:blipFill>
        <p:spPr>
          <a:xfrm>
            <a:off x="14623205" y="4062649"/>
            <a:ext cx="1233220" cy="52132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A031A5-7541-ECAE-D257-7A5FDCAA2C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90" t="53916" r="36619"/>
          <a:stretch/>
        </p:blipFill>
        <p:spPr>
          <a:xfrm>
            <a:off x="9549126" y="6004061"/>
            <a:ext cx="1233220" cy="521327"/>
          </a:xfrm>
          <a:prstGeom prst="rect">
            <a:avLst/>
          </a:prstGeom>
        </p:spPr>
      </p:pic>
      <p:sp>
        <p:nvSpPr>
          <p:cNvPr id="10" name="Google Shape;61;p14">
            <a:extLst>
              <a:ext uri="{FF2B5EF4-FFF2-40B4-BE49-F238E27FC236}">
                <a16:creationId xmlns:a16="http://schemas.microsoft.com/office/drawing/2014/main" id="{44CADA1E-4B00-C080-E289-211CE86DDBF9}"/>
              </a:ext>
            </a:extLst>
          </p:cNvPr>
          <p:cNvSpPr txBox="1"/>
          <p:nvPr/>
        </p:nvSpPr>
        <p:spPr>
          <a:xfrm>
            <a:off x="926418" y="1423909"/>
            <a:ext cx="8711068" cy="114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 DO PLANO EM LETRAS MAIÚSCULAS: SUBTÍTULO DEPOIS DOS DOIS PONTOS SE HOUVER</a:t>
            </a:r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542543C3-F33B-4190-9DFC-FD3601451655}"/>
              </a:ext>
            </a:extLst>
          </p:cNvPr>
          <p:cNvSpPr/>
          <p:nvPr/>
        </p:nvSpPr>
        <p:spPr>
          <a:xfrm>
            <a:off x="10384706" y="186130"/>
            <a:ext cx="1597861" cy="152178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799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Google Shape;71;p15">
            <a:extLst>
              <a:ext uri="{FF2B5EF4-FFF2-40B4-BE49-F238E27FC236}">
                <a16:creationId xmlns:a16="http://schemas.microsoft.com/office/drawing/2014/main" id="{9FE1741C-07C3-4A6F-A0B2-743AA8DE1D0C}"/>
              </a:ext>
            </a:extLst>
          </p:cNvPr>
          <p:cNvSpPr txBox="1"/>
          <p:nvPr/>
        </p:nvSpPr>
        <p:spPr>
          <a:xfrm>
            <a:off x="10324842" y="746982"/>
            <a:ext cx="171758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79916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79916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8448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946B2-C5F3-DC0E-51B7-4B4E8F9BB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4">
            <a:extLst>
              <a:ext uri="{FF2B5EF4-FFF2-40B4-BE49-F238E27FC236}">
                <a16:creationId xmlns:a16="http://schemas.microsoft.com/office/drawing/2014/main" id="{520469E5-02A1-0FE6-9060-8CAFDA7D1C13}"/>
              </a:ext>
            </a:extLst>
          </p:cNvPr>
          <p:cNvSpPr txBox="1"/>
          <p:nvPr/>
        </p:nvSpPr>
        <p:spPr>
          <a:xfrm>
            <a:off x="1004864" y="2907001"/>
            <a:ext cx="10490881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Luiz Souza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Prof. Dr. Thiago Silva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Supervisor: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 Prof. Rafael Silva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Colégio: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Colégio Bom Jesus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Modalidade: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Bolsa PUCPR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Curitiba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58;p14">
            <a:extLst>
              <a:ext uri="{FF2B5EF4-FFF2-40B4-BE49-F238E27FC236}">
                <a16:creationId xmlns:a16="http://schemas.microsoft.com/office/drawing/2014/main" id="{FDB6538C-EF23-82B4-CCDB-3262FDD2610C}"/>
              </a:ext>
            </a:extLst>
          </p:cNvPr>
          <p:cNvSpPr txBox="1"/>
          <p:nvPr/>
        </p:nvSpPr>
        <p:spPr>
          <a:xfrm>
            <a:off x="12239136" y="0"/>
            <a:ext cx="5601190" cy="1850331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2400" b="1" dirty="0">
                <a:solidFill>
                  <a:schemeClr val="bg1"/>
                </a:solidFill>
              </a:rPr>
              <a:t>INSTRUÇÕES</a:t>
            </a:r>
          </a:p>
          <a:p>
            <a:pPr lvl="0" algn="ctr"/>
            <a:endParaRPr lang="pt-BR" sz="2400" dirty="0">
              <a:solidFill>
                <a:schemeClr val="bg1"/>
              </a:solidFill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pt-BR" sz="2000" dirty="0">
                <a:solidFill>
                  <a:schemeClr val="bg1"/>
                </a:solidFill>
              </a:rPr>
              <a:t>Essa página é um exemplo, exclua antes de finalizar seu vídeo.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E0726E4-BBA4-46C9-0C7C-F8D7EAF33C41}"/>
              </a:ext>
            </a:extLst>
          </p:cNvPr>
          <p:cNvGrpSpPr/>
          <p:nvPr/>
        </p:nvGrpSpPr>
        <p:grpSpPr>
          <a:xfrm>
            <a:off x="10975625" y="5965198"/>
            <a:ext cx="1063980" cy="599055"/>
            <a:chOff x="9173573" y="3821009"/>
            <a:chExt cx="2778831" cy="1503611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82CBBDA-953D-40ED-DAA0-7095B2576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605B08D-C84A-1010-3281-4CC64DF78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E7FDBAB-FAA3-9A92-C37A-8BA5FC9DB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90" t="53916" r="36619"/>
          <a:stretch/>
        </p:blipFill>
        <p:spPr>
          <a:xfrm>
            <a:off x="9549126" y="6004061"/>
            <a:ext cx="1233220" cy="521327"/>
          </a:xfrm>
          <a:prstGeom prst="rect">
            <a:avLst/>
          </a:prstGeom>
        </p:spPr>
      </p:pic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DA63FCFD-DB3F-B3C7-C815-5D8B60F67A9B}"/>
              </a:ext>
            </a:extLst>
          </p:cNvPr>
          <p:cNvSpPr txBox="1"/>
          <p:nvPr/>
        </p:nvSpPr>
        <p:spPr>
          <a:xfrm>
            <a:off x="1004864" y="2030613"/>
            <a:ext cx="10490881" cy="92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 DE TÍTULO DE PLANO DE ATIVIDADES</a:t>
            </a:r>
          </a:p>
        </p:txBody>
      </p:sp>
      <p:sp>
        <p:nvSpPr>
          <p:cNvPr id="2" name="Fluxograma: Conector 1">
            <a:extLst>
              <a:ext uri="{FF2B5EF4-FFF2-40B4-BE49-F238E27FC236}">
                <a16:creationId xmlns:a16="http://schemas.microsoft.com/office/drawing/2014/main" id="{CBB0F1CE-6D0C-894F-D197-1199A623010E}"/>
              </a:ext>
            </a:extLst>
          </p:cNvPr>
          <p:cNvSpPr/>
          <p:nvPr/>
        </p:nvSpPr>
        <p:spPr>
          <a:xfrm>
            <a:off x="10384706" y="186130"/>
            <a:ext cx="1597861" cy="152178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799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Google Shape;71;p15">
            <a:extLst>
              <a:ext uri="{FF2B5EF4-FFF2-40B4-BE49-F238E27FC236}">
                <a16:creationId xmlns:a16="http://schemas.microsoft.com/office/drawing/2014/main" id="{BA88B779-5726-43A7-0512-99BCCE4A6256}"/>
              </a:ext>
            </a:extLst>
          </p:cNvPr>
          <p:cNvSpPr txBox="1"/>
          <p:nvPr/>
        </p:nvSpPr>
        <p:spPr>
          <a:xfrm>
            <a:off x="10324842" y="746982"/>
            <a:ext cx="171758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79916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79916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24861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CA8DF-B832-F72E-FEFD-57A371CAA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A7152244-673D-B2FB-A204-87255E95C3A2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32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3EF99D3E-7275-FD66-1059-C77C51C1F655}"/>
              </a:ext>
            </a:extLst>
          </p:cNvPr>
          <p:cNvSpPr txBox="1"/>
          <p:nvPr/>
        </p:nvSpPr>
        <p:spPr>
          <a:xfrm>
            <a:off x="926419" y="1753373"/>
            <a:ext cx="1049088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80;p13">
            <a:extLst>
              <a:ext uri="{FF2B5EF4-FFF2-40B4-BE49-F238E27FC236}">
                <a16:creationId xmlns:a16="http://schemas.microsoft.com/office/drawing/2014/main" id="{B97902D8-D690-4340-357F-7FEF67C29577}"/>
              </a:ext>
            </a:extLst>
          </p:cNvPr>
          <p:cNvSpPr txBox="1"/>
          <p:nvPr/>
        </p:nvSpPr>
        <p:spPr>
          <a:xfrm>
            <a:off x="10878747" y="6088580"/>
            <a:ext cx="1235430" cy="3231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lt1"/>
                </a:solidFill>
              </a:rPr>
              <a:t>Logo da modalidade</a:t>
            </a:r>
            <a:endParaRPr sz="900" dirty="0">
              <a:solidFill>
                <a:schemeClr val="lt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6E756B0-E7E8-30FE-663E-6B08995E1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90" t="53916" r="36619"/>
          <a:stretch/>
        </p:blipFill>
        <p:spPr>
          <a:xfrm>
            <a:off x="9549126" y="6004061"/>
            <a:ext cx="1233220" cy="521327"/>
          </a:xfrm>
          <a:prstGeom prst="rect">
            <a:avLst/>
          </a:prstGeom>
        </p:spPr>
      </p:pic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DAFA4870-C221-5C12-D65D-84B3385B81C7}"/>
              </a:ext>
            </a:extLst>
          </p:cNvPr>
          <p:cNvSpPr/>
          <p:nvPr/>
        </p:nvSpPr>
        <p:spPr>
          <a:xfrm>
            <a:off x="10384706" y="186130"/>
            <a:ext cx="1597861" cy="152178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799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Google Shape;71;p15">
            <a:extLst>
              <a:ext uri="{FF2B5EF4-FFF2-40B4-BE49-F238E27FC236}">
                <a16:creationId xmlns:a16="http://schemas.microsoft.com/office/drawing/2014/main" id="{1CDCE727-0BA8-61FE-FD5D-43D1A810EB98}"/>
              </a:ext>
            </a:extLst>
          </p:cNvPr>
          <p:cNvSpPr txBox="1"/>
          <p:nvPr/>
        </p:nvSpPr>
        <p:spPr>
          <a:xfrm>
            <a:off x="10324842" y="746982"/>
            <a:ext cx="171758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79916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79916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8777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5FB38-55B6-273F-E62C-79BD86A2D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C2892740-8AC2-62B5-6BCF-83CEDAD166F7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 sz="32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CD20205D-CC70-5DD0-FA77-0C3B3017A474}"/>
              </a:ext>
            </a:extLst>
          </p:cNvPr>
          <p:cNvSpPr txBox="1"/>
          <p:nvPr/>
        </p:nvSpPr>
        <p:spPr>
          <a:xfrm>
            <a:off x="926419" y="1753373"/>
            <a:ext cx="1049088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dirty="0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80;p13">
            <a:extLst>
              <a:ext uri="{FF2B5EF4-FFF2-40B4-BE49-F238E27FC236}">
                <a16:creationId xmlns:a16="http://schemas.microsoft.com/office/drawing/2014/main" id="{A32A71CA-5686-D48D-96F5-5790F02E6E4C}"/>
              </a:ext>
            </a:extLst>
          </p:cNvPr>
          <p:cNvSpPr txBox="1"/>
          <p:nvPr/>
        </p:nvSpPr>
        <p:spPr>
          <a:xfrm>
            <a:off x="10878747" y="6088580"/>
            <a:ext cx="1235430" cy="32313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lt1"/>
                </a:solidFill>
              </a:rPr>
              <a:t>Logo da modalidade</a:t>
            </a:r>
            <a:endParaRPr sz="900" dirty="0">
              <a:solidFill>
                <a:schemeClr val="lt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D7A1B83-3263-1BCB-E454-C2A1E71E5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90" t="53916" r="36619"/>
          <a:stretch/>
        </p:blipFill>
        <p:spPr>
          <a:xfrm>
            <a:off x="9549126" y="6004061"/>
            <a:ext cx="1233220" cy="521327"/>
          </a:xfrm>
          <a:prstGeom prst="rect">
            <a:avLst/>
          </a:prstGeom>
        </p:spPr>
      </p:pic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46AC7B02-D8BD-DE42-F8DB-3C2A11FFCC02}"/>
              </a:ext>
            </a:extLst>
          </p:cNvPr>
          <p:cNvSpPr/>
          <p:nvPr/>
        </p:nvSpPr>
        <p:spPr>
          <a:xfrm>
            <a:off x="10384706" y="186130"/>
            <a:ext cx="1597861" cy="152178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7991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Google Shape;71;p15">
            <a:extLst>
              <a:ext uri="{FF2B5EF4-FFF2-40B4-BE49-F238E27FC236}">
                <a16:creationId xmlns:a16="http://schemas.microsoft.com/office/drawing/2014/main" id="{4A9FA622-3E5B-8EC2-5F4F-FA16D34AF7C8}"/>
              </a:ext>
            </a:extLst>
          </p:cNvPr>
          <p:cNvSpPr txBox="1"/>
          <p:nvPr/>
        </p:nvSpPr>
        <p:spPr>
          <a:xfrm>
            <a:off x="10324842" y="746982"/>
            <a:ext cx="171758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79916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79916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49011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66c3076-c091-4ba1-8a05-b3dbc246ae92" xsi:nil="true"/>
    <lcf76f155ced4ddcb4097134ff3c332f xmlns="066c3076-c091-4ba1-8a05-b3dbc246ae92">
      <Terms xmlns="http://schemas.microsoft.com/office/infopath/2007/PartnerControls"/>
    </lcf76f155ced4ddcb4097134ff3c332f>
    <TaxCatchAll xmlns="3c0815a9-10f7-4785-b56e-c8c7dde0a5e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BB8003ADF89439BE347B4CBF22177" ma:contentTypeVersion="19" ma:contentTypeDescription="Create a new document." ma:contentTypeScope="" ma:versionID="6a071ba821374189c6ca7ce17fdd0e0d">
  <xsd:schema xmlns:xsd="http://www.w3.org/2001/XMLSchema" xmlns:xs="http://www.w3.org/2001/XMLSchema" xmlns:p="http://schemas.microsoft.com/office/2006/metadata/properties" xmlns:ns2="066c3076-c091-4ba1-8a05-b3dbc246ae92" xmlns:ns3="3c0815a9-10f7-4785-b56e-c8c7dde0a5e8" targetNamespace="http://schemas.microsoft.com/office/2006/metadata/properties" ma:root="true" ma:fieldsID="f47f8d0c67626adc1274a7ea9fc1102d" ns2:_="" ns3:_="">
    <xsd:import namespace="066c3076-c091-4ba1-8a05-b3dbc246ae92"/>
    <xsd:import namespace="3c0815a9-10f7-4785-b56e-c8c7dde0a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c3076-c091-4ba1-8a05-b3dbc246a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815a9-10f7-4785-b56e-c8c7dde0a5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6c0ddbb-13ad-4c7f-b636-bcb5385a1795}" ma:internalName="TaxCatchAll" ma:showField="CatchAllData" ma:web="3c0815a9-10f7-4785-b56e-c8c7dde0a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731F7-C894-482F-BC82-7BAFC63C9FEA}">
  <ds:schemaRefs>
    <ds:schemaRef ds:uri="http://schemas.microsoft.com/office/infopath/2007/PartnerControls"/>
    <ds:schemaRef ds:uri="http://schemas.microsoft.com/office/2006/metadata/properties"/>
    <ds:schemaRef ds:uri="066c3076-c091-4ba1-8a05-b3dbc246ae92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3c0815a9-10f7-4785-b56e-c8c7dde0a5e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193BE5-A0C4-4162-AE3F-DE4631F499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47BEC5-61CF-4B37-B2B9-C75D2F7B4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c3076-c091-4ba1-8a05-b3dbc246ae92"/>
    <ds:schemaRef ds:uri="3c0815a9-10f7-4785-b56e-c8c7dde0a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a1ef6c3-8324-4103-bf4a-1328c5dc3653}" enabled="0" method="" siteId="{8a1ef6c3-8324-4103-bf4a-1328c5dc36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205</Words>
  <Application>Microsoft Office PowerPoint</Application>
  <PresentationFormat>Widescreen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Igual UI Medium</vt:lpstr>
      <vt:lpstr>Montserrat</vt:lpstr>
      <vt:lpstr>Montserrat SemiBold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JULIANNA ALVES RABELO</dc:creator>
  <cp:lastModifiedBy>JULIANNA ALVES RABELO</cp:lastModifiedBy>
  <cp:revision>6</cp:revision>
  <dcterms:created xsi:type="dcterms:W3CDTF">2025-06-25T11:45:48Z</dcterms:created>
  <dcterms:modified xsi:type="dcterms:W3CDTF">2025-07-24T13:53:54Z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0x010100B5BBB8003ADF89439BE347B4CBF22177</vt:lpwstr>
  </property>
  <property fmtid="{D5CDD505-2E9C-101B-9397-08002B2CF9AE}" pid="3" name="MediaServiceImageTags">
    <vt:lpwstr/>
  </property>
</Properties>
</file>