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226" autoAdjust="0"/>
  </p:normalViewPr>
  <p:slideViewPr>
    <p:cSldViewPr snapToGrid="0">
      <p:cViewPr>
        <p:scale>
          <a:sx n="33" d="100"/>
          <a:sy n="33" d="100"/>
        </p:scale>
        <p:origin x="1195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804A-E413-43BC-B0A1-9D60F6980CE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A411-F4B1-4B4D-8B4D-F04DD5517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8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2A411-F4B1-4B4D-8B4D-F04DD55179B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5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82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2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5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4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4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8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5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6FF65209-30F5-5896-7FC6-E8A36F3F19F7}"/>
              </a:ext>
            </a:extLst>
          </p:cNvPr>
          <p:cNvSpPr txBox="1"/>
          <p:nvPr/>
        </p:nvSpPr>
        <p:spPr>
          <a:xfrm>
            <a:off x="1906720" y="5777918"/>
            <a:ext cx="18410801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&lt;Curso do Estudante graduação&gt;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92D2858B-1701-3202-87BB-AE421485758F}"/>
              </a:ext>
            </a:extLst>
          </p:cNvPr>
          <p:cNvSpPr txBox="1"/>
          <p:nvPr/>
        </p:nvSpPr>
        <p:spPr>
          <a:xfrm>
            <a:off x="1906720" y="4419601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58;p14">
            <a:extLst>
              <a:ext uri="{FF2B5EF4-FFF2-40B4-BE49-F238E27FC236}">
                <a16:creationId xmlns:a16="http://schemas.microsoft.com/office/drawing/2014/main" id="{F6602CF5-7D94-0ADA-F5DC-1F7EABDF6170}"/>
              </a:ext>
            </a:extLst>
          </p:cNvPr>
          <p:cNvSpPr txBox="1"/>
          <p:nvPr/>
        </p:nvSpPr>
        <p:spPr>
          <a:xfrm>
            <a:off x="24808476" y="0"/>
            <a:ext cx="11279843" cy="13716000"/>
          </a:xfrm>
          <a:prstGeom prst="rect">
            <a:avLst/>
          </a:prstGeom>
          <a:solidFill>
            <a:srgbClr val="01542E"/>
          </a:solidFill>
          <a:ln w="9525" cap="flat" cmpd="sng">
            <a:solidFill>
              <a:srgbClr val="0154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</a:rPr>
              <a:t>INSTRUÇÕES</a:t>
            </a:r>
            <a:endParaRPr lang="pt-BR" sz="3600" dirty="0">
              <a:solidFill>
                <a:schemeClr val="bg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600" dirty="0">
                <a:solidFill>
                  <a:schemeClr val="bg1"/>
                </a:solidFill>
              </a:rPr>
              <a:t>1. Se você é bolsista, insira o logo do financiador no local indicado;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600" dirty="0">
                <a:solidFill>
                  <a:schemeClr val="bg1"/>
                </a:solidFill>
              </a:rPr>
              <a:t>2. Se você realiza a pesquisa na modalidade voluntária, insira o logo de  ITV (iniciação tecnológica voluntária);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3. Exclua os logos não utilizados;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4. Exclua o quadro pontilhado;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5. Insira as informações de título; autor; orientador; curso; campus, escola;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6. Apague essa caixa de instruções.</a:t>
            </a:r>
            <a:endParaRPr sz="3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6C9FFACB-C247-C186-B9CC-572413FAFC23}"/>
              </a:ext>
            </a:extLst>
          </p:cNvPr>
          <p:cNvSpPr txBox="1"/>
          <p:nvPr/>
        </p:nvSpPr>
        <p:spPr>
          <a:xfrm>
            <a:off x="17428171" y="12527586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6" name="Google Shape;80;p13">
            <a:extLst>
              <a:ext uri="{FF2B5EF4-FFF2-40B4-BE49-F238E27FC236}">
                <a16:creationId xmlns:a16="http://schemas.microsoft.com/office/drawing/2014/main" id="{BA90B8CB-9953-BBBC-AF3F-B485E6870866}"/>
              </a:ext>
            </a:extLst>
          </p:cNvPr>
          <p:cNvSpPr txBox="1"/>
          <p:nvPr/>
        </p:nvSpPr>
        <p:spPr>
          <a:xfrm>
            <a:off x="21034854" y="12527586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35C44E5-7FD8-8B46-C124-84C062F731FE}"/>
              </a:ext>
            </a:extLst>
          </p:cNvPr>
          <p:cNvGrpSpPr/>
          <p:nvPr/>
        </p:nvGrpSpPr>
        <p:grpSpPr>
          <a:xfrm>
            <a:off x="32013889" y="6463349"/>
            <a:ext cx="2360585" cy="1221983"/>
            <a:chOff x="9173573" y="3821009"/>
            <a:chExt cx="2778831" cy="150361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07924235-7B4D-8498-6D18-3E06470BA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A1B7B9D-4227-B02D-060D-CB83938D3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2E48CEDD-5EBA-6EA3-01DA-8089EFAC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8" b="35472"/>
          <a:stretch/>
        </p:blipFill>
        <p:spPr>
          <a:xfrm>
            <a:off x="25638491" y="8189930"/>
            <a:ext cx="2944892" cy="16291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3D87E7C-F1EF-842F-16EE-F842F20B5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75" b="50000"/>
          <a:stretch/>
        </p:blipFill>
        <p:spPr>
          <a:xfrm>
            <a:off x="26252626" y="11210323"/>
            <a:ext cx="3334247" cy="13721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B21516F-4076-3F7B-A995-52C8B1531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519" r="70361" b="40502"/>
          <a:stretch/>
        </p:blipFill>
        <p:spPr>
          <a:xfrm>
            <a:off x="31185586" y="11219539"/>
            <a:ext cx="3555392" cy="1379802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3BE72062-1D24-03B3-72F0-BE187181A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4631" y="6463349"/>
            <a:ext cx="2510236" cy="773217"/>
          </a:xfrm>
          <a:prstGeom prst="rect">
            <a:avLst/>
          </a:prstGeom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D270541D-6DDC-41A6-E7BA-C4EDE52D7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6437" y="8305863"/>
            <a:ext cx="2360585" cy="1513242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média">
            <a:extLst>
              <a:ext uri="{FF2B5EF4-FFF2-40B4-BE49-F238E27FC236}">
                <a16:creationId xmlns:a16="http://schemas.microsoft.com/office/drawing/2014/main" id="{B934CD67-B260-ECAF-2622-7525B5857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10098" y="9062484"/>
            <a:ext cx="2687808" cy="1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5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54C38B88-3EDD-FB6A-7010-6FE88D53EBCB}"/>
              </a:ext>
            </a:extLst>
          </p:cNvPr>
          <p:cNvSpPr/>
          <p:nvPr/>
        </p:nvSpPr>
        <p:spPr>
          <a:xfrm>
            <a:off x="1906720" y="5450491"/>
            <a:ext cx="8938194" cy="68691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FB0C1835-63BE-9E1C-84CF-19A6BDD90685}"/>
              </a:ext>
            </a:extLst>
          </p:cNvPr>
          <p:cNvSpPr txBox="1"/>
          <p:nvPr/>
        </p:nvSpPr>
        <p:spPr>
          <a:xfrm>
            <a:off x="5211670" y="8356807"/>
            <a:ext cx="233750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20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E6638768-6ADF-C250-520F-BC4ED6E053CC}"/>
              </a:ext>
            </a:extLst>
          </p:cNvPr>
          <p:cNvSpPr txBox="1"/>
          <p:nvPr/>
        </p:nvSpPr>
        <p:spPr>
          <a:xfrm>
            <a:off x="1906720" y="4026553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luxograma: Conector 2">
            <a:extLst>
              <a:ext uri="{FF2B5EF4-FFF2-40B4-BE49-F238E27FC236}">
                <a16:creationId xmlns:a16="http://schemas.microsoft.com/office/drawing/2014/main" id="{FCC70F0B-41B8-541A-4413-150CC1839885}"/>
              </a:ext>
            </a:extLst>
          </p:cNvPr>
          <p:cNvSpPr/>
          <p:nvPr/>
        </p:nvSpPr>
        <p:spPr>
          <a:xfrm>
            <a:off x="17193625" y="1342773"/>
            <a:ext cx="5074375" cy="456737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A52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98C3A0D5-9F14-C086-4501-4163A1DC66E5}"/>
              </a:ext>
            </a:extLst>
          </p:cNvPr>
          <p:cNvSpPr txBox="1"/>
          <p:nvPr/>
        </p:nvSpPr>
        <p:spPr>
          <a:xfrm>
            <a:off x="18168249" y="3226364"/>
            <a:ext cx="311851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8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66;p15">
            <a:extLst>
              <a:ext uri="{FF2B5EF4-FFF2-40B4-BE49-F238E27FC236}">
                <a16:creationId xmlns:a16="http://schemas.microsoft.com/office/drawing/2014/main" id="{8732FA26-2D3E-7BCB-3565-BCF52714B2C1}"/>
              </a:ext>
            </a:extLst>
          </p:cNvPr>
          <p:cNvSpPr txBox="1"/>
          <p:nvPr/>
        </p:nvSpPr>
        <p:spPr>
          <a:xfrm>
            <a:off x="25131202" y="0"/>
            <a:ext cx="8938194" cy="9033885"/>
          </a:xfrm>
          <a:prstGeom prst="rect">
            <a:avLst/>
          </a:prstGeom>
          <a:solidFill>
            <a:srgbClr val="01542E"/>
          </a:solidFill>
          <a:ln w="9525" cap="flat" cmpd="sng">
            <a:solidFill>
              <a:srgbClr val="0154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  <p:sp>
        <p:nvSpPr>
          <p:cNvPr id="8" name="Google Shape;80;p13">
            <a:extLst>
              <a:ext uri="{FF2B5EF4-FFF2-40B4-BE49-F238E27FC236}">
                <a16:creationId xmlns:a16="http://schemas.microsoft.com/office/drawing/2014/main" id="{0FFBA1D6-317B-7EF2-BBA0-C47EF6E3E82B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9" name="Google Shape;80;p13">
            <a:extLst>
              <a:ext uri="{FF2B5EF4-FFF2-40B4-BE49-F238E27FC236}">
                <a16:creationId xmlns:a16="http://schemas.microsoft.com/office/drawing/2014/main" id="{C718314A-D175-183A-C474-871E2238D0E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8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C5B076D4-3A2F-D509-9184-5F05D8A0BF25}"/>
              </a:ext>
            </a:extLst>
          </p:cNvPr>
          <p:cNvSpPr txBox="1"/>
          <p:nvPr/>
        </p:nvSpPr>
        <p:spPr>
          <a:xfrm>
            <a:off x="1906720" y="5676287"/>
            <a:ext cx="15868324" cy="570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BB781B87-B9A0-DF87-59C5-90806B91C8DA}"/>
              </a:ext>
            </a:extLst>
          </p:cNvPr>
          <p:cNvSpPr txBox="1"/>
          <p:nvPr/>
        </p:nvSpPr>
        <p:spPr>
          <a:xfrm>
            <a:off x="1906720" y="421380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0599E39B-14BD-DE17-409B-6681824A4DEC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44838ED6-3EE6-C967-D7BF-3F846718DCA1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9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66B6F2F-43ED-32F2-B822-13ACF95A21FA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C0B15862-9AE1-6182-B930-A7BBF04407F5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C5D63D45-1B16-9118-4553-040E813A1293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4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93427-8306-428B-A4CB-B51662C55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BF64ED-1BBD-4C69-B888-6ABCE9976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214</Words>
  <Application>Microsoft Office PowerPoint</Application>
  <PresentationFormat>Personalizar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Montserrat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BORTOLETTO</dc:creator>
  <cp:lastModifiedBy>JULIANNA ALVES RABELO</cp:lastModifiedBy>
  <cp:revision>9</cp:revision>
  <dcterms:created xsi:type="dcterms:W3CDTF">2024-07-29T19:33:12Z</dcterms:created>
  <dcterms:modified xsi:type="dcterms:W3CDTF">2024-08-30T12:01:59Z</dcterms:modified>
</cp:coreProperties>
</file>