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3"/>
  </p:sldMasterIdLst>
  <p:notesMasterIdLst>
    <p:notesMasterId r:id="rId5"/>
  </p:notesMasterIdLst>
  <p:sldIdLst>
    <p:sldId id="257" r:id="rId4"/>
  </p:sldIdLst>
  <p:sldSz cx="28835350" cy="512064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130" userDrawn="1">
          <p15:clr>
            <a:srgbClr val="747775"/>
          </p15:clr>
        </p15:guide>
        <p15:guide id="2" pos="9085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6F84C-A0DF-7841-B24D-02C743D593AF}" v="6" dt="2024-08-02T14:13:14.317"/>
  </p1510:revLst>
</p1510:revInfo>
</file>

<file path=ppt/tableStyles.xml><?xml version="1.0" encoding="utf-8"?>
<a:tblStyleLst xmlns:a="http://schemas.openxmlformats.org/drawingml/2006/main" def="{ED3A5FC5-6A38-43EC-817F-C6DDD753E52A}">
  <a:tblStyle styleId="{ED3A5FC5-6A38-43EC-817F-C6DDD753E5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81"/>
  </p:normalViewPr>
  <p:slideViewPr>
    <p:cSldViewPr snapToGrid="0">
      <p:cViewPr varScale="1">
        <p:scale>
          <a:sx n="14" d="100"/>
          <a:sy n="14" d="100"/>
        </p:scale>
        <p:origin x="3618" y="234"/>
      </p:cViewPr>
      <p:guideLst>
        <p:guide orient="horz" pos="16130"/>
        <p:guide pos="90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2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2983" y="7412661"/>
            <a:ext cx="26868974" cy="20435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52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2947" y="28215297"/>
            <a:ext cx="26868974" cy="7890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9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982947" y="11012097"/>
            <a:ext cx="26868974" cy="19548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125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982947" y="31382164"/>
            <a:ext cx="26868974" cy="1294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82947" y="21412907"/>
            <a:ext cx="26868974" cy="83811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3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829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238857" y="11473535"/>
            <a:ext cx="12612532" cy="34011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47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82952" y="5531305"/>
            <a:ext cx="8856097" cy="7524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62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82952" y="13834252"/>
            <a:ext cx="8856097" cy="31653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09558" lvl="0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1pPr>
            <a:lvl2pPr marL="619116" lvl="1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2pPr>
            <a:lvl3pPr marL="928675" lvl="2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3pPr>
            <a:lvl4pPr marL="1238232" lvl="3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4pPr>
            <a:lvl5pPr marL="1547789" lvl="4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5pPr>
            <a:lvl6pPr marL="1857348" lvl="5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6pPr>
            <a:lvl7pPr marL="2166904" lvl="6" indent="-20637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812"/>
            </a:lvl7pPr>
            <a:lvl8pPr marL="2476463" lvl="7" indent="-20637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812"/>
            </a:lvl8pPr>
            <a:lvl9pPr marL="2786021" lvl="8" indent="-20637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812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545993" y="4481500"/>
            <a:ext cx="20081139" cy="40726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252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417701" y="-1235"/>
            <a:ext cx="14418245" cy="5120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47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7257" y="12276946"/>
            <a:ext cx="12756014" cy="14757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45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37257" y="27906177"/>
            <a:ext cx="12756014" cy="12294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22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5576602" y="7208564"/>
            <a:ext cx="12099661" cy="36786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23216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19116" lvl="1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28675" lvl="2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238232" lvl="3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547789" lvl="4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857348" lvl="5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166904" lvl="6" indent="-21497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476463" lvl="7" indent="-21497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2786021" lvl="8" indent="-21497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982950" y="42117727"/>
            <a:ext cx="18916504" cy="602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09558" lvl="0" indent="-1547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2947" y="4430479"/>
            <a:ext cx="26868974" cy="570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2947" y="11473535"/>
            <a:ext cx="26868974" cy="3401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6717683" y="46424924"/>
            <a:ext cx="1729392" cy="391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676">
                <a:solidFill>
                  <a:schemeClr val="dk2"/>
                </a:solidFill>
              </a:defRPr>
            </a:lvl1pPr>
            <a:lvl2pPr lvl="1" algn="r">
              <a:buNone/>
              <a:defRPr sz="676">
                <a:solidFill>
                  <a:schemeClr val="dk2"/>
                </a:solidFill>
              </a:defRPr>
            </a:lvl2pPr>
            <a:lvl3pPr lvl="2" algn="r">
              <a:buNone/>
              <a:defRPr sz="676">
                <a:solidFill>
                  <a:schemeClr val="dk2"/>
                </a:solidFill>
              </a:defRPr>
            </a:lvl3pPr>
            <a:lvl4pPr lvl="3" algn="r">
              <a:buNone/>
              <a:defRPr sz="676">
                <a:solidFill>
                  <a:schemeClr val="dk2"/>
                </a:solidFill>
              </a:defRPr>
            </a:lvl4pPr>
            <a:lvl5pPr lvl="4" algn="r">
              <a:buNone/>
              <a:defRPr sz="676">
                <a:solidFill>
                  <a:schemeClr val="dk2"/>
                </a:solidFill>
              </a:defRPr>
            </a:lvl5pPr>
            <a:lvl6pPr lvl="5" algn="r">
              <a:buNone/>
              <a:defRPr sz="676">
                <a:solidFill>
                  <a:schemeClr val="dk2"/>
                </a:solidFill>
              </a:defRPr>
            </a:lvl6pPr>
            <a:lvl7pPr lvl="6" algn="r">
              <a:buNone/>
              <a:defRPr sz="676">
                <a:solidFill>
                  <a:schemeClr val="dk2"/>
                </a:solidFill>
              </a:defRPr>
            </a:lvl7pPr>
            <a:lvl8pPr lvl="7" algn="r">
              <a:buNone/>
              <a:defRPr sz="676">
                <a:solidFill>
                  <a:schemeClr val="dk2"/>
                </a:solidFill>
              </a:defRPr>
            </a:lvl8pPr>
            <a:lvl9pPr lvl="8" algn="r">
              <a:buNone/>
              <a:defRPr sz="67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4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026948" y="3213892"/>
            <a:ext cx="8958283" cy="427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“TÍTULO DO PROJETO TODO EM LETRAS MAIÚSCULAS: SUBTÍTULO DEPOIS DOS DOIS PONTOS SE HOUVER”</a:t>
            </a:r>
            <a:endParaRPr sz="4800" b="1" dirty="0">
              <a:solidFill>
                <a:schemeClr val="accent5">
                  <a:lumMod val="50000"/>
                </a:schemeClr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857501" y="6963540"/>
            <a:ext cx="11560174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Autor: Nome do estudante</a:t>
            </a: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Orientador: Prof. Nome Sobrenome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latin typeface="+mj-lt"/>
                <a:ea typeface="Montserrat"/>
                <a:cs typeface="Montserrat"/>
                <a:sym typeface="Montserrat"/>
              </a:rPr>
              <a:t>Colaborador: Nome do colaborador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227981" y="10210799"/>
            <a:ext cx="11894383" cy="358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1. Introdução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2. Objetivo(s)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3. Metodologia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5000" b="1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4. Discussão e Resultado(s)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	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pt-BR" sz="50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6410523" y="6938181"/>
            <a:ext cx="9567326" cy="234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Curso: Curso de graduação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Escola: Nome da escola</a:t>
            </a:r>
            <a:endParaRPr sz="4800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r>
              <a:rPr lang="pt-BR" sz="4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</a:rPr>
              <a:t>Campus: Nome do campus</a:t>
            </a:r>
            <a:endParaRPr sz="4800" dirty="0"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7977321" y="10697258"/>
            <a:ext cx="7057539" cy="131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Figura 02 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– Exemplo de foto pertinente do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745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16410523" y="12504329"/>
            <a:ext cx="10196846" cy="610215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ctr" anchorCtr="0">
            <a:noAutofit/>
          </a:bodyPr>
          <a:lstStyle/>
          <a:p>
            <a:endParaRPr sz="947"/>
          </a:p>
        </p:txBody>
      </p:sp>
      <p:sp>
        <p:nvSpPr>
          <p:cNvPr id="61" name="Google Shape;61;p13"/>
          <p:cNvSpPr txBox="1"/>
          <p:nvPr/>
        </p:nvSpPr>
        <p:spPr>
          <a:xfrm>
            <a:off x="18738405" y="15185122"/>
            <a:ext cx="5912886" cy="74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pPr algn="ctr"/>
            <a:r>
              <a:rPr lang="pt-BR" sz="4000" dirty="0">
                <a:latin typeface="Montserrat"/>
                <a:ea typeface="Montserrat"/>
                <a:cs typeface="Montserrat"/>
                <a:sym typeface="Montserrat"/>
              </a:rPr>
              <a:t>Foto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6462220" y="18730289"/>
            <a:ext cx="10516953" cy="105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4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6632910" y="22395233"/>
            <a:ext cx="9746362" cy="170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4200" b="1" dirty="0">
                <a:latin typeface="+mj-lt"/>
                <a:ea typeface="Montserrat"/>
                <a:cs typeface="Montserrat"/>
                <a:sym typeface="Montserrat"/>
              </a:rPr>
              <a:t>Tabela 01 –</a:t>
            </a:r>
            <a:r>
              <a:rPr lang="pt-BR" sz="4200" dirty="0">
                <a:latin typeface="+mj-lt"/>
                <a:ea typeface="Montserrat"/>
                <a:cs typeface="Montserrat"/>
                <a:sym typeface="Montserrat"/>
              </a:rPr>
              <a:t> Exemplo de  tabela de resultados</a:t>
            </a:r>
            <a:endParaRPr sz="4200" dirty="0">
              <a:latin typeface="+mj-l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4" name="Google Shape;64;p13"/>
          <p:cNvGraphicFramePr/>
          <p:nvPr>
            <p:extLst>
              <p:ext uri="{D42A27DB-BD31-4B8C-83A1-F6EECF244321}">
                <p14:modId xmlns:p14="http://schemas.microsoft.com/office/powerpoint/2010/main" val="2179971690"/>
              </p:ext>
            </p:extLst>
          </p:nvPr>
        </p:nvGraphicFramePr>
        <p:xfrm>
          <a:off x="16410522" y="24083063"/>
          <a:ext cx="10196848" cy="6685464"/>
        </p:xfrm>
        <a:graphic>
          <a:graphicData uri="http://schemas.openxmlformats.org/drawingml/2006/table">
            <a:tbl>
              <a:tblPr>
                <a:noFill/>
                <a:tableStyleId>{ED3A5FC5-6A38-43EC-817F-C6DDD753E52A}</a:tableStyleId>
              </a:tblPr>
              <a:tblGrid>
                <a:gridCol w="254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2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12188" marR="12188" marT="10158" marB="1015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Google Shape;65;p13"/>
          <p:cNvSpPr txBox="1"/>
          <p:nvPr/>
        </p:nvSpPr>
        <p:spPr>
          <a:xfrm>
            <a:off x="16462220" y="31425523"/>
            <a:ext cx="10516953" cy="191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Legenda: explicações necessárias e siglas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4000" dirty="0">
                <a:latin typeface="+mj-lt"/>
                <a:ea typeface="Montserrat"/>
                <a:cs typeface="Montserrat"/>
                <a:sym typeface="Montserrat"/>
              </a:rPr>
              <a:t>Fonte: o autor, 2022</a:t>
            </a:r>
            <a:endParaRPr sz="4000" dirty="0">
              <a:latin typeface="+mj-lt"/>
              <a:ea typeface="Montserrat"/>
              <a:cs typeface="Montserrat"/>
              <a:sym typeface="Montserrat"/>
            </a:endParaRPr>
          </a:p>
          <a:p>
            <a:endParaRPr sz="61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5488332" y="33997012"/>
            <a:ext cx="11119037" cy="1209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5. Conclusão ou Considerações finais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	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000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5000" b="1" dirty="0">
                <a:latin typeface="+mj-lt"/>
                <a:ea typeface="Montserrat"/>
                <a:cs typeface="Montserrat"/>
                <a:sym typeface="Montserrat"/>
              </a:rPr>
              <a:t>6. Referências</a:t>
            </a:r>
            <a:endParaRPr sz="5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 texto </a:t>
            </a:r>
            <a:r>
              <a:rPr lang="pt-BR" sz="5000" dirty="0" err="1">
                <a:latin typeface="+mj-lt"/>
                <a:ea typeface="Montserrat"/>
                <a:cs typeface="Montserrat"/>
                <a:sym typeface="Montserrat"/>
              </a:rPr>
              <a:t>texto</a:t>
            </a:r>
            <a:r>
              <a:rPr lang="pt-BR" sz="5000" dirty="0">
                <a:latin typeface="+mj-lt"/>
                <a:ea typeface="Montserrat"/>
                <a:cs typeface="Montserrat"/>
                <a:sym typeface="Montserrat"/>
              </a:rPr>
              <a:t>. </a:t>
            </a:r>
            <a:endParaRPr lang="pt-BR" sz="745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sz="745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5488331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>
                <a:solidFill>
                  <a:schemeClr val="lt1"/>
                </a:solidFill>
              </a:rPr>
              <a:t>Logo do programa</a:t>
            </a:r>
            <a:endParaRPr sz="812">
              <a:solidFill>
                <a:schemeClr val="lt1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4001655" y="30272793"/>
            <a:ext cx="1180222" cy="256899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1905" tIns="61905" rIns="61905" bIns="61905" anchor="t" anchorCtr="0">
            <a:spAutoFit/>
          </a:bodyPr>
          <a:lstStyle/>
          <a:p>
            <a:r>
              <a:rPr lang="pt-BR" sz="812" dirty="0">
                <a:solidFill>
                  <a:schemeClr val="lt1"/>
                </a:solidFill>
              </a:rPr>
              <a:t>Logo da bolsa</a:t>
            </a:r>
            <a:endParaRPr sz="812" dirty="0">
              <a:solidFill>
                <a:schemeClr val="lt1"/>
              </a:solidFill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70A17638-23CB-A1C9-16D2-C89FF2FBC626}"/>
              </a:ext>
            </a:extLst>
          </p:cNvPr>
          <p:cNvSpPr txBox="1"/>
          <p:nvPr/>
        </p:nvSpPr>
        <p:spPr>
          <a:xfrm>
            <a:off x="23774345" y="337431"/>
            <a:ext cx="5061005" cy="122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905" tIns="61905" rIns="61905" bIns="61905" anchor="t" anchorCtr="0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ID SEMITI</a:t>
            </a:r>
            <a:endParaRPr sz="3600" b="1" dirty="0">
              <a:solidFill>
                <a:schemeClr val="tx1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Google Shape;80;p13">
            <a:extLst>
              <a:ext uri="{FF2B5EF4-FFF2-40B4-BE49-F238E27FC236}">
                <a16:creationId xmlns:a16="http://schemas.microsoft.com/office/drawing/2014/main" id="{52A174C0-A89A-7E55-4F94-1F98FD9EC229}"/>
              </a:ext>
            </a:extLst>
          </p:cNvPr>
          <p:cNvSpPr txBox="1"/>
          <p:nvPr/>
        </p:nvSpPr>
        <p:spPr>
          <a:xfrm>
            <a:off x="11923047" y="49186624"/>
            <a:ext cx="5337438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da bolsa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4" name="Google Shape;80;p13">
            <a:extLst>
              <a:ext uri="{FF2B5EF4-FFF2-40B4-BE49-F238E27FC236}">
                <a16:creationId xmlns:a16="http://schemas.microsoft.com/office/drawing/2014/main" id="{ACE0290F-E4C7-4DEB-02DD-CF781CC9D856}"/>
              </a:ext>
            </a:extLst>
          </p:cNvPr>
          <p:cNvSpPr txBox="1"/>
          <p:nvPr/>
        </p:nvSpPr>
        <p:spPr>
          <a:xfrm>
            <a:off x="19856386" y="49186624"/>
            <a:ext cx="6448005" cy="10156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chemeClr val="lt1"/>
                </a:solidFill>
              </a:rPr>
              <a:t>Logo do programa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" name="Google Shape;76;p13">
            <a:extLst>
              <a:ext uri="{FF2B5EF4-FFF2-40B4-BE49-F238E27FC236}">
                <a16:creationId xmlns:a16="http://schemas.microsoft.com/office/drawing/2014/main" id="{8FF4A81E-6288-8710-BCCF-49BBE4DD3C23}"/>
              </a:ext>
            </a:extLst>
          </p:cNvPr>
          <p:cNvSpPr txBox="1"/>
          <p:nvPr/>
        </p:nvSpPr>
        <p:spPr>
          <a:xfrm>
            <a:off x="30834130" y="3785378"/>
            <a:ext cx="19965870" cy="45241685"/>
          </a:xfrm>
          <a:prstGeom prst="rect">
            <a:avLst/>
          </a:prstGeom>
          <a:solidFill>
            <a:srgbClr val="A5273D"/>
          </a:solidFill>
          <a:ln w="9525" cap="flat" cmpd="sng">
            <a:solidFill>
              <a:srgbClr val="A527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91425" rIns="18000" bIns="90000" anchor="t" anchorCtr="0">
            <a:spAutoFit/>
          </a:bodyPr>
          <a:lstStyle/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bg1"/>
                </a:solidFill>
              </a:rPr>
              <a:t>Instruções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1. Essa página/slide é o modelo para o </a:t>
            </a:r>
            <a:r>
              <a:rPr lang="pt-BR" sz="4800" b="1" dirty="0">
                <a:solidFill>
                  <a:schemeClr val="bg1"/>
                </a:solidFill>
              </a:rPr>
              <a:t>PIBITI</a:t>
            </a:r>
            <a:r>
              <a:rPr lang="pt-BR" sz="4800" dirty="0">
                <a:solidFill>
                  <a:schemeClr val="bg1"/>
                </a:solidFill>
              </a:rPr>
              <a:t>; </a:t>
            </a: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2. Coloque o título, autores e filiação no topo;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just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3. ID SEMITI: Coloque o código de apresentação do trabalho no canto superior direito. Este código estará disponível no Edital de Modalidades SEMIC/SEMITI (</a:t>
            </a:r>
            <a:r>
              <a:rPr lang="pt-BR" sz="4800" b="1" u="sng" dirty="0">
                <a:solidFill>
                  <a:schemeClr val="bg1"/>
                </a:solidFill>
              </a:rPr>
              <a:t>previsão 16 de setembro</a:t>
            </a:r>
            <a:r>
              <a:rPr lang="pt-BR" sz="4800" dirty="0">
                <a:solidFill>
                  <a:schemeClr val="bg1"/>
                </a:solidFill>
              </a:rPr>
              <a:t>) e na página PROJETOS DE PESQUISA do site do SEMITI, quando o </a:t>
            </a:r>
            <a:r>
              <a:rPr lang="pt-BR" sz="4800" dirty="0" err="1">
                <a:solidFill>
                  <a:schemeClr val="bg1"/>
                </a:solidFill>
              </a:rPr>
              <a:t>ensalamento</a:t>
            </a:r>
            <a:r>
              <a:rPr lang="pt-BR" sz="4800" dirty="0">
                <a:solidFill>
                  <a:schemeClr val="bg1"/>
                </a:solidFill>
              </a:rPr>
              <a:t> for divulgado. Faça uma busca pelo seu nome para encontrar;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4. No e-pôster devem ser apresentados as seguintes sessões: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Introdução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Objetivo(s)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Metodologia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Resultados e Discussão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Conclusão 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f. Referências (apenas as utilizadas no e-pôster)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5. Formatação recomendada: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a. Todos os textos devem estar na fonte Arial e justificado;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b. Os conteúdos devem poder ser lidos na tela até 1 METRO de distância (recomendamos tamanho máximo de fonte 54 e mínimo de 21);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c. Para facilitar a leitura recomendamos espaçamento entre linhas de no mínimo “Múltiplo - 1,15” e espaçamento entre os parágrafos no mínimo 8 </a:t>
            </a:r>
            <a:r>
              <a:rPr lang="pt-BR" sz="4800" dirty="0" err="1">
                <a:solidFill>
                  <a:schemeClr val="bg1"/>
                </a:solidFill>
              </a:rPr>
              <a:t>pt</a:t>
            </a:r>
            <a:r>
              <a:rPr lang="pt-BR" sz="4800" dirty="0">
                <a:solidFill>
                  <a:schemeClr val="bg1"/>
                </a:solidFill>
              </a:rPr>
              <a:t> (após o parágrafo);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d. Pode incluir figuras, diagramas e tabelas. Mas cuidado para não esquecer o título, legenda e fonte delas.</a:t>
            </a:r>
          </a:p>
          <a:p>
            <a:pPr marL="103799" lvl="1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e. As referências podem ser utilizadas de forma numerada na ordem que aparecem no texto (exemplo estilo Vancouver)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6. Selecione a logo do financiador da sua bolsa ou do ITV e mova até o final do rodapé e remova o quadro pontilhado do canto inferior esquerdo;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7. Selecione o logo do programa a qual você participa e mova até o final do rodapé; depois remova o quadro pontilhado no canto inferior direito;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8. O pôster deverá ser salvo em três formatos: </a:t>
            </a:r>
            <a:r>
              <a:rPr lang="pt-BR" sz="4800" b="1" dirty="0">
                <a:solidFill>
                  <a:schemeClr val="bg1"/>
                </a:solidFill>
              </a:rPr>
              <a:t>PDF, JPEG e PNG</a:t>
            </a:r>
            <a:r>
              <a:rPr lang="pt-BR" sz="4800" dirty="0">
                <a:solidFill>
                  <a:schemeClr val="bg1"/>
                </a:solidFill>
              </a:rPr>
              <a:t> nas dimensões originais. </a:t>
            </a:r>
            <a:r>
              <a:rPr lang="pt-BR" sz="4800" b="1" dirty="0">
                <a:solidFill>
                  <a:schemeClr val="bg1"/>
                </a:solidFill>
              </a:rPr>
              <a:t>Não deve ser impresso</a:t>
            </a:r>
            <a:r>
              <a:rPr lang="pt-BR" sz="4800" dirty="0">
                <a:solidFill>
                  <a:schemeClr val="bg1"/>
                </a:solidFill>
              </a:rPr>
              <a:t>, pois não haverá local para exposição física.</a:t>
            </a:r>
          </a:p>
          <a:p>
            <a:pPr marL="103799" lvl="3" algn="just">
              <a:buSzPts val="1200"/>
            </a:pPr>
            <a:r>
              <a:rPr lang="pt-BR" sz="4800" i="1" dirty="0">
                <a:solidFill>
                  <a:schemeClr val="bg1"/>
                </a:solidFill>
              </a:rPr>
              <a:t>*Solicitamos os 3 formatos pois as TVs utilizadas nos dias do evento podem não abrir o arquivo em determinado formato. Para evitar transtornos, salve o e-pôster nos 3 formatos acima.</a:t>
            </a: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9. No dia do evento leve os arquivos no </a:t>
            </a:r>
            <a:r>
              <a:rPr lang="pt-BR" sz="4800" dirty="0" err="1">
                <a:solidFill>
                  <a:schemeClr val="bg1"/>
                </a:solidFill>
              </a:rPr>
              <a:t>pendrive</a:t>
            </a:r>
            <a:r>
              <a:rPr lang="pt-BR" sz="4800" dirty="0">
                <a:solidFill>
                  <a:schemeClr val="bg1"/>
                </a:solidFill>
              </a:rPr>
              <a:t> (drive USB). Ter um backup de emergência na nuvem é altamente recomendado!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4800" dirty="0">
              <a:solidFill>
                <a:schemeClr val="bg1"/>
              </a:solidFill>
            </a:endParaRPr>
          </a:p>
          <a:p>
            <a:pPr marL="103799">
              <a:buSzPts val="1200"/>
            </a:pPr>
            <a:r>
              <a:rPr lang="pt-BR" sz="4800" dirty="0">
                <a:solidFill>
                  <a:schemeClr val="bg1"/>
                </a:solidFill>
              </a:rPr>
              <a:t>10. Termine de ler essa caixa de instruções e apague-a antes de salvar a versão final.</a:t>
            </a:r>
          </a:p>
          <a:p>
            <a:pPr marL="103799" lvl="0" algn="l" rtl="0">
              <a:spcBef>
                <a:spcPts val="0"/>
              </a:spcBef>
              <a:spcAft>
                <a:spcPts val="0"/>
              </a:spcAft>
              <a:buSzPts val="1200"/>
            </a:pPr>
            <a:endParaRPr lang="pt-BR" sz="1200" dirty="0">
              <a:solidFill>
                <a:schemeClr val="bg1"/>
              </a:solidFill>
            </a:endParaRPr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17999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062A56-DE37-2EFB-3B72-069B9B100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38" b="35472"/>
          <a:stretch/>
        </p:blipFill>
        <p:spPr>
          <a:xfrm>
            <a:off x="41165409" y="29225171"/>
            <a:ext cx="3716831" cy="20562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7E237F-E8B4-365B-81B5-BEA50E45F1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175" b="50000"/>
          <a:stretch/>
        </p:blipFill>
        <p:spPr>
          <a:xfrm>
            <a:off x="38387677" y="35848798"/>
            <a:ext cx="4127136" cy="1698496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D8EADE83-A116-CB96-5E85-1E37B33C4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0319" y="29644621"/>
            <a:ext cx="2360585" cy="151324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53C7EB2-A0F2-81C7-FCF4-2DF980D3917C}"/>
              </a:ext>
            </a:extLst>
          </p:cNvPr>
          <p:cNvGrpSpPr/>
          <p:nvPr/>
        </p:nvGrpSpPr>
        <p:grpSpPr>
          <a:xfrm>
            <a:off x="46437905" y="30925382"/>
            <a:ext cx="2671095" cy="1379802"/>
            <a:chOff x="9173573" y="3821009"/>
            <a:chExt cx="2778831" cy="1503611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ADABDCE-05DE-F081-7A0E-FFB187970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D3DE86F-0246-B859-215C-77F4371C0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D9F61C4A-BEFD-51E5-752B-E12EE7CF9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32559" y="31391038"/>
            <a:ext cx="2510236" cy="77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10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45bba6a6814942f4413cef147749bbd1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6525aff5735b79dc23b36feb74a67592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358D7-4BC6-4227-8F87-B23A941B6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BF146-A6C5-453F-BBED-EC9A32171A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904</Words>
  <Application>Microsoft Office PowerPoint</Application>
  <PresentationFormat>Personalizar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ALVES RABELO</dc:creator>
  <cp:lastModifiedBy>JULIANNA ALVES RABELO</cp:lastModifiedBy>
  <cp:revision>14</cp:revision>
  <dcterms:modified xsi:type="dcterms:W3CDTF">2024-08-20T14:47:25Z</dcterms:modified>
</cp:coreProperties>
</file>