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61" r:id="rId6"/>
    <p:sldId id="259" r:id="rId7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B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13B634-EBE8-4ABD-B95A-89138C399844}" v="2" dt="2026-09-03T21:21:15.4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29" autoAdjust="0"/>
    <p:restoredTop sz="94744"/>
  </p:normalViewPr>
  <p:slideViewPr>
    <p:cSldViewPr snapToGrid="0">
      <p:cViewPr varScale="1">
        <p:scale>
          <a:sx n="47" d="100"/>
          <a:sy n="47" d="100"/>
        </p:scale>
        <p:origin x="6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el Brizola Roco" userId="b84fb792-0fdd-45f4-b61b-3cc1481d91e9" providerId="ADAL" clId="{CF6DFA76-F3A8-4612-ADB3-E9623B438A35}"/>
    <pc:docChg chg="undo custSel addSld delSld modSld">
      <pc:chgData name="Leonel Brizola Roco" userId="b84fb792-0fdd-45f4-b61b-3cc1481d91e9" providerId="ADAL" clId="{CF6DFA76-F3A8-4612-ADB3-E9623B438A35}" dt="2026-09-03T21:31:33.166" v="67" actId="478"/>
      <pc:docMkLst>
        <pc:docMk/>
      </pc:docMkLst>
      <pc:sldChg chg="del">
        <pc:chgData name="Leonel Brizola Roco" userId="b84fb792-0fdd-45f4-b61b-3cc1481d91e9" providerId="ADAL" clId="{CF6DFA76-F3A8-4612-ADB3-E9623B438A35}" dt="2026-09-03T21:06:51.758" v="7" actId="47"/>
        <pc:sldMkLst>
          <pc:docMk/>
          <pc:sldMk cId="2147285370" sldId="258"/>
        </pc:sldMkLst>
      </pc:sldChg>
      <pc:sldChg chg="addSp delSp mod">
        <pc:chgData name="Leonel Brizola Roco" userId="b84fb792-0fdd-45f4-b61b-3cc1481d91e9" providerId="ADAL" clId="{CF6DFA76-F3A8-4612-ADB3-E9623B438A35}" dt="2026-09-03T21:26:52.236" v="47" actId="478"/>
        <pc:sldMkLst>
          <pc:docMk/>
          <pc:sldMk cId="3339291989" sldId="259"/>
        </pc:sldMkLst>
        <pc:spChg chg="del">
          <ac:chgData name="Leonel Brizola Roco" userId="b84fb792-0fdd-45f4-b61b-3cc1481d91e9" providerId="ADAL" clId="{CF6DFA76-F3A8-4612-ADB3-E9623B438A35}" dt="2026-09-03T21:06:58.752" v="9" actId="478"/>
          <ac:spMkLst>
            <pc:docMk/>
            <pc:sldMk cId="3339291989" sldId="259"/>
            <ac:spMk id="2" creationId="{C5B076D4-3A2F-D509-9184-5F05D8A0BF25}"/>
          </ac:spMkLst>
        </pc:spChg>
        <pc:spChg chg="add">
          <ac:chgData name="Leonel Brizola Roco" userId="b84fb792-0fdd-45f4-b61b-3cc1481d91e9" providerId="ADAL" clId="{CF6DFA76-F3A8-4612-ADB3-E9623B438A35}" dt="2026-09-03T21:21:32.066" v="19" actId="22"/>
          <ac:spMkLst>
            <pc:docMk/>
            <pc:sldMk cId="3339291989" sldId="259"/>
            <ac:spMk id="3" creationId="{7D88FEF9-6478-9878-E745-A4AD83C1806C}"/>
          </ac:spMkLst>
        </pc:spChg>
        <pc:spChg chg="del">
          <ac:chgData name="Leonel Brizola Roco" userId="b84fb792-0fdd-45f4-b61b-3cc1481d91e9" providerId="ADAL" clId="{CF6DFA76-F3A8-4612-ADB3-E9623B438A35}" dt="2026-09-03T21:06:57.571" v="8" actId="478"/>
          <ac:spMkLst>
            <pc:docMk/>
            <pc:sldMk cId="3339291989" sldId="259"/>
            <ac:spMk id="4" creationId="{14D385A3-D35B-9533-00F7-7778BE051D0D}"/>
          </ac:spMkLst>
        </pc:spChg>
        <pc:spChg chg="add">
          <ac:chgData name="Leonel Brizola Roco" userId="b84fb792-0fdd-45f4-b61b-3cc1481d91e9" providerId="ADAL" clId="{CF6DFA76-F3A8-4612-ADB3-E9623B438A35}" dt="2026-09-03T21:07:06.334" v="11" actId="22"/>
          <ac:spMkLst>
            <pc:docMk/>
            <pc:sldMk cId="3339291989" sldId="259"/>
            <ac:spMk id="5" creationId="{6C3DB870-C4E0-B15F-1A55-B7523C2788BE}"/>
          </ac:spMkLst>
        </pc:spChg>
        <pc:spChg chg="add">
          <ac:chgData name="Leonel Brizola Roco" userId="b84fb792-0fdd-45f4-b61b-3cc1481d91e9" providerId="ADAL" clId="{CF6DFA76-F3A8-4612-ADB3-E9623B438A35}" dt="2026-09-03T21:07:06.334" v="11" actId="22"/>
          <ac:spMkLst>
            <pc:docMk/>
            <pc:sldMk cId="3339291989" sldId="259"/>
            <ac:spMk id="7" creationId="{0335C33B-2144-DD2E-32C9-49840D20BE47}"/>
          </ac:spMkLst>
        </pc:spChg>
        <pc:spChg chg="add del">
          <ac:chgData name="Leonel Brizola Roco" userId="b84fb792-0fdd-45f4-b61b-3cc1481d91e9" providerId="ADAL" clId="{CF6DFA76-F3A8-4612-ADB3-E9623B438A35}" dt="2026-09-03T21:07:14.461" v="13" actId="478"/>
          <ac:spMkLst>
            <pc:docMk/>
            <pc:sldMk cId="3339291989" sldId="259"/>
            <ac:spMk id="9" creationId="{B98FB34F-5FAA-89B7-E46B-0709DD180302}"/>
          </ac:spMkLst>
        </pc:spChg>
        <pc:spChg chg="add del">
          <ac:chgData name="Leonel Brizola Roco" userId="b84fb792-0fdd-45f4-b61b-3cc1481d91e9" providerId="ADAL" clId="{CF6DFA76-F3A8-4612-ADB3-E9623B438A35}" dt="2026-09-03T21:21:28.259" v="18" actId="478"/>
          <ac:spMkLst>
            <pc:docMk/>
            <pc:sldMk cId="3339291989" sldId="259"/>
            <ac:spMk id="11" creationId="{197AE1C8-7752-6201-8B0F-66CD6A51D6B6}"/>
          </ac:spMkLst>
        </pc:spChg>
        <pc:picChg chg="add del">
          <ac:chgData name="Leonel Brizola Roco" userId="b84fb792-0fdd-45f4-b61b-3cc1481d91e9" providerId="ADAL" clId="{CF6DFA76-F3A8-4612-ADB3-E9623B438A35}" dt="2026-09-03T21:26:52.236" v="47" actId="478"/>
          <ac:picMkLst>
            <pc:docMk/>
            <pc:sldMk cId="3339291989" sldId="259"/>
            <ac:picMk id="4" creationId="{BC1B3505-CA7A-7816-3DA4-14E8F72A7685}"/>
          </ac:picMkLst>
        </pc:picChg>
      </pc:sldChg>
      <pc:sldChg chg="del">
        <pc:chgData name="Leonel Brizola Roco" userId="b84fb792-0fdd-45f4-b61b-3cc1481d91e9" providerId="ADAL" clId="{CF6DFA76-F3A8-4612-ADB3-E9623B438A35}" dt="2026-09-03T21:07:00.106" v="10" actId="47"/>
        <pc:sldMkLst>
          <pc:docMk/>
          <pc:sldMk cId="2157104703" sldId="260"/>
        </pc:sldMkLst>
      </pc:sldChg>
      <pc:sldChg chg="addSp delSp modSp mod">
        <pc:chgData name="Leonel Brizola Roco" userId="b84fb792-0fdd-45f4-b61b-3cc1481d91e9" providerId="ADAL" clId="{CF6DFA76-F3A8-4612-ADB3-E9623B438A35}" dt="2026-09-03T21:31:33.166" v="67" actId="478"/>
        <pc:sldMkLst>
          <pc:docMk/>
          <pc:sldMk cId="2855895833" sldId="261"/>
        </pc:sldMkLst>
        <pc:spChg chg="del mod">
          <ac:chgData name="Leonel Brizola Roco" userId="b84fb792-0fdd-45f4-b61b-3cc1481d91e9" providerId="ADAL" clId="{CF6DFA76-F3A8-4612-ADB3-E9623B438A35}" dt="2026-09-03T21:31:33.166" v="67" actId="478"/>
          <ac:spMkLst>
            <pc:docMk/>
            <pc:sldMk cId="2855895833" sldId="261"/>
            <ac:spMk id="3" creationId="{6D72F5E6-02A0-7135-B74E-2AB51BB072DF}"/>
          </ac:spMkLst>
        </pc:spChg>
        <pc:spChg chg="add mod">
          <ac:chgData name="Leonel Brizola Roco" userId="b84fb792-0fdd-45f4-b61b-3cc1481d91e9" providerId="ADAL" clId="{CF6DFA76-F3A8-4612-ADB3-E9623B438A35}" dt="2026-09-03T21:21:23.898" v="17" actId="255"/>
          <ac:spMkLst>
            <pc:docMk/>
            <pc:sldMk cId="2855895833" sldId="261"/>
            <ac:spMk id="4" creationId="{2897FA94-A0C8-5D1F-14EB-7603DBBCC536}"/>
          </ac:spMkLst>
        </pc:spChg>
        <pc:spChg chg="add mod ord">
          <ac:chgData name="Leonel Brizola Roco" userId="b84fb792-0fdd-45f4-b61b-3cc1481d91e9" providerId="ADAL" clId="{CF6DFA76-F3A8-4612-ADB3-E9623B438A35}" dt="2026-09-03T21:31:08.311" v="61" actId="167"/>
          <ac:spMkLst>
            <pc:docMk/>
            <pc:sldMk cId="2855895833" sldId="261"/>
            <ac:spMk id="6" creationId="{459C69A2-33A5-55C1-9CBD-CA2924BFF3D3}"/>
          </ac:spMkLst>
        </pc:spChg>
        <pc:spChg chg="add">
          <ac:chgData name="Leonel Brizola Roco" userId="b84fb792-0fdd-45f4-b61b-3cc1481d91e9" providerId="ADAL" clId="{CF6DFA76-F3A8-4612-ADB3-E9623B438A35}" dt="2026-09-03T21:06:46.308" v="6" actId="22"/>
          <ac:spMkLst>
            <pc:docMk/>
            <pc:sldMk cId="2855895833" sldId="261"/>
            <ac:spMk id="7" creationId="{6379858A-CF68-E78F-67A5-2012A6CBD213}"/>
          </ac:spMkLst>
        </pc:spChg>
        <pc:spChg chg="add">
          <ac:chgData name="Leonel Brizola Roco" userId="b84fb792-0fdd-45f4-b61b-3cc1481d91e9" providerId="ADAL" clId="{CF6DFA76-F3A8-4612-ADB3-E9623B438A35}" dt="2026-09-03T21:06:46.308" v="6" actId="22"/>
          <ac:spMkLst>
            <pc:docMk/>
            <pc:sldMk cId="2855895833" sldId="261"/>
            <ac:spMk id="9" creationId="{B95C042A-4B51-412A-92D8-5D1C8F91D0E5}"/>
          </ac:spMkLst>
        </pc:spChg>
        <pc:spChg chg="del">
          <ac:chgData name="Leonel Brizola Roco" userId="b84fb792-0fdd-45f4-b61b-3cc1481d91e9" providerId="ADAL" clId="{CF6DFA76-F3A8-4612-ADB3-E9623B438A35}" dt="2026-09-03T21:06:34.255" v="4" actId="478"/>
          <ac:spMkLst>
            <pc:docMk/>
            <pc:sldMk cId="2855895833" sldId="261"/>
            <ac:spMk id="38" creationId="{783015C8-AF39-DBD8-FB97-3A503D5F3193}"/>
          </ac:spMkLst>
        </pc:spChg>
        <pc:spChg chg="del">
          <ac:chgData name="Leonel Brizola Roco" userId="b84fb792-0fdd-45f4-b61b-3cc1481d91e9" providerId="ADAL" clId="{CF6DFA76-F3A8-4612-ADB3-E9623B438A35}" dt="2026-09-03T21:06:35.555" v="5" actId="478"/>
          <ac:spMkLst>
            <pc:docMk/>
            <pc:sldMk cId="2855895833" sldId="261"/>
            <ac:spMk id="42" creationId="{DF00C58D-4918-FC2E-2B7B-6D029206E985}"/>
          </ac:spMkLst>
        </pc:spChg>
        <pc:picChg chg="mod">
          <ac:chgData name="Leonel Brizola Roco" userId="b84fb792-0fdd-45f4-b61b-3cc1481d91e9" providerId="ADAL" clId="{CF6DFA76-F3A8-4612-ADB3-E9623B438A35}" dt="2026-09-03T21:31:11.066" v="62" actId="1076"/>
          <ac:picMkLst>
            <pc:docMk/>
            <pc:sldMk cId="2855895833" sldId="261"/>
            <ac:picMk id="5" creationId="{D45E74D6-759A-75D8-CD5B-B76A9865A2E7}"/>
          </ac:picMkLst>
        </pc:picChg>
        <pc:picChg chg="add del mod">
          <ac:chgData name="Leonel Brizola Roco" userId="b84fb792-0fdd-45f4-b61b-3cc1481d91e9" providerId="ADAL" clId="{CF6DFA76-F3A8-4612-ADB3-E9623B438A35}" dt="2026-09-03T21:26:58.897" v="48" actId="478"/>
          <ac:picMkLst>
            <pc:docMk/>
            <pc:sldMk cId="2855895833" sldId="261"/>
            <ac:picMk id="6" creationId="{7C59B6C9-A81B-F38E-D5A0-6CAE5BF887D6}"/>
          </ac:picMkLst>
        </pc:picChg>
        <pc:picChg chg="del">
          <ac:chgData name="Leonel Brizola Roco" userId="b84fb792-0fdd-45f4-b61b-3cc1481d91e9" providerId="ADAL" clId="{CF6DFA76-F3A8-4612-ADB3-E9623B438A35}" dt="2026-09-03T21:30:52.693" v="57" actId="478"/>
          <ac:picMkLst>
            <pc:docMk/>
            <pc:sldMk cId="2855895833" sldId="261"/>
            <ac:picMk id="10" creationId="{644B1707-0FB5-BDD0-C1FA-82FD3B7C9071}"/>
          </ac:picMkLst>
        </pc:picChg>
        <pc:picChg chg="add del mod">
          <ac:chgData name="Leonel Brizola Roco" userId="b84fb792-0fdd-45f4-b61b-3cc1481d91e9" providerId="ADAL" clId="{CF6DFA76-F3A8-4612-ADB3-E9623B438A35}" dt="2026-09-03T21:27:00.708" v="50" actId="478"/>
          <ac:picMkLst>
            <pc:docMk/>
            <pc:sldMk cId="2855895833" sldId="261"/>
            <ac:picMk id="10" creationId="{EC901E38-765B-7233-ED61-89EB8CDFF1C6}"/>
          </ac:picMkLst>
        </pc:picChg>
        <pc:picChg chg="add del mod">
          <ac:chgData name="Leonel Brizola Roco" userId="b84fb792-0fdd-45f4-b61b-3cc1481d91e9" providerId="ADAL" clId="{CF6DFA76-F3A8-4612-ADB3-E9623B438A35}" dt="2026-09-03T21:27:02.065" v="51" actId="478"/>
          <ac:picMkLst>
            <pc:docMk/>
            <pc:sldMk cId="2855895833" sldId="261"/>
            <ac:picMk id="12" creationId="{62AA650D-1A57-5DD2-0AD5-446ACB2EC8F4}"/>
          </ac:picMkLst>
        </pc:picChg>
        <pc:picChg chg="del">
          <ac:chgData name="Leonel Brizola Roco" userId="b84fb792-0fdd-45f4-b61b-3cc1481d91e9" providerId="ADAL" clId="{CF6DFA76-F3A8-4612-ADB3-E9623B438A35}" dt="2026-09-03T21:30:53.403" v="58" actId="478"/>
          <ac:picMkLst>
            <pc:docMk/>
            <pc:sldMk cId="2855895833" sldId="261"/>
            <ac:picMk id="12" creationId="{D02FEE24-DF0A-5588-EEB7-796D80B88450}"/>
          </ac:picMkLst>
        </pc:picChg>
        <pc:picChg chg="del">
          <ac:chgData name="Leonel Brizola Roco" userId="b84fb792-0fdd-45f4-b61b-3cc1481d91e9" providerId="ADAL" clId="{CF6DFA76-F3A8-4612-ADB3-E9623B438A35}" dt="2026-09-03T21:31:13.669" v="64" actId="478"/>
          <ac:picMkLst>
            <pc:docMk/>
            <pc:sldMk cId="2855895833" sldId="261"/>
            <ac:picMk id="14" creationId="{434D8CA2-014F-F4E4-C8AA-108BEDA65032}"/>
          </ac:picMkLst>
        </pc:picChg>
        <pc:picChg chg="mod">
          <ac:chgData name="Leonel Brizola Roco" userId="b84fb792-0fdd-45f4-b61b-3cc1481d91e9" providerId="ADAL" clId="{CF6DFA76-F3A8-4612-ADB3-E9623B438A35}" dt="2026-09-03T21:31:22.897" v="66" actId="1076"/>
          <ac:picMkLst>
            <pc:docMk/>
            <pc:sldMk cId="2855895833" sldId="261"/>
            <ac:picMk id="16" creationId="{78D982A7-1522-77EB-5829-F6820E7CE7C5}"/>
          </ac:picMkLst>
        </pc:picChg>
        <pc:picChg chg="mod">
          <ac:chgData name="Leonel Brizola Roco" userId="b84fb792-0fdd-45f4-b61b-3cc1481d91e9" providerId="ADAL" clId="{CF6DFA76-F3A8-4612-ADB3-E9623B438A35}" dt="2026-09-03T21:31:18.010" v="65" actId="1076"/>
          <ac:picMkLst>
            <pc:docMk/>
            <pc:sldMk cId="2855895833" sldId="261"/>
            <ac:picMk id="18" creationId="{04D8A089-438F-BFA0-BF73-75CB7710EEA1}"/>
          </ac:picMkLst>
        </pc:picChg>
        <pc:picChg chg="add del">
          <ac:chgData name="Leonel Brizola Roco" userId="b84fb792-0fdd-45f4-b61b-3cc1481d91e9" providerId="ADAL" clId="{CF6DFA76-F3A8-4612-ADB3-E9623B438A35}" dt="2026-09-03T21:31:12.889" v="63" actId="478"/>
          <ac:picMkLst>
            <pc:docMk/>
            <pc:sldMk cId="2855895833" sldId="261"/>
            <ac:picMk id="20" creationId="{BE6B06C3-A5D4-B191-BDE9-90577431E504}"/>
          </ac:picMkLst>
        </pc:picChg>
        <pc:picChg chg="add">
          <ac:chgData name="Leonel Brizola Roco" userId="b84fb792-0fdd-45f4-b61b-3cc1481d91e9" providerId="ADAL" clId="{CF6DFA76-F3A8-4612-ADB3-E9623B438A35}" dt="2026-09-03T21:30:23.182" v="53" actId="22"/>
          <ac:picMkLst>
            <pc:docMk/>
            <pc:sldMk cId="2855895833" sldId="261"/>
            <ac:picMk id="26" creationId="{D98CA616-A515-6616-1D8B-DCC20DD14A47}"/>
          </ac:picMkLst>
        </pc:picChg>
        <pc:picChg chg="add">
          <ac:chgData name="Leonel Brizola Roco" userId="b84fb792-0fdd-45f4-b61b-3cc1481d91e9" providerId="ADAL" clId="{CF6DFA76-F3A8-4612-ADB3-E9623B438A35}" dt="2026-09-03T21:30:23.182" v="53" actId="22"/>
          <ac:picMkLst>
            <pc:docMk/>
            <pc:sldMk cId="2855895833" sldId="261"/>
            <ac:picMk id="28" creationId="{E997B1E2-62EB-3A0F-F6F6-A3BDA00B2CDD}"/>
          </ac:picMkLst>
        </pc:picChg>
        <pc:picChg chg="add">
          <ac:chgData name="Leonel Brizola Roco" userId="b84fb792-0fdd-45f4-b61b-3cc1481d91e9" providerId="ADAL" clId="{CF6DFA76-F3A8-4612-ADB3-E9623B438A35}" dt="2026-09-03T21:30:23.182" v="53" actId="22"/>
          <ac:picMkLst>
            <pc:docMk/>
            <pc:sldMk cId="2855895833" sldId="261"/>
            <ac:picMk id="30" creationId="{1C374626-1859-B7DB-B02A-1B850DB8FFC3}"/>
          </ac:picMkLst>
        </pc:picChg>
        <pc:picChg chg="add">
          <ac:chgData name="Leonel Brizola Roco" userId="b84fb792-0fdd-45f4-b61b-3cc1481d91e9" providerId="ADAL" clId="{CF6DFA76-F3A8-4612-ADB3-E9623B438A35}" dt="2026-09-03T21:30:23.182" v="53" actId="22"/>
          <ac:picMkLst>
            <pc:docMk/>
            <pc:sldMk cId="2855895833" sldId="261"/>
            <ac:picMk id="34" creationId="{44D62127-7557-5598-7940-F739D69EF8BD}"/>
          </ac:picMkLst>
        </pc:picChg>
        <pc:picChg chg="add">
          <ac:chgData name="Leonel Brizola Roco" userId="b84fb792-0fdd-45f4-b61b-3cc1481d91e9" providerId="ADAL" clId="{CF6DFA76-F3A8-4612-ADB3-E9623B438A35}" dt="2026-09-03T21:30:23.182" v="53" actId="22"/>
          <ac:picMkLst>
            <pc:docMk/>
            <pc:sldMk cId="2855895833" sldId="261"/>
            <ac:picMk id="36" creationId="{2F6C83C8-2B97-6500-F03B-154C6C650B35}"/>
          </ac:picMkLst>
        </pc:picChg>
        <pc:picChg chg="add">
          <ac:chgData name="Leonel Brizola Roco" userId="b84fb792-0fdd-45f4-b61b-3cc1481d91e9" providerId="ADAL" clId="{CF6DFA76-F3A8-4612-ADB3-E9623B438A35}" dt="2026-09-03T21:30:23.182" v="53" actId="22"/>
          <ac:picMkLst>
            <pc:docMk/>
            <pc:sldMk cId="2855895833" sldId="261"/>
            <ac:picMk id="40" creationId="{F74D2AFA-20C7-0C4E-1DD7-B96821842748}"/>
          </ac:picMkLst>
        </pc:picChg>
        <pc:picChg chg="add">
          <ac:chgData name="Leonel Brizola Roco" userId="b84fb792-0fdd-45f4-b61b-3cc1481d91e9" providerId="ADAL" clId="{CF6DFA76-F3A8-4612-ADB3-E9623B438A35}" dt="2026-09-03T21:30:23.182" v="53" actId="22"/>
          <ac:picMkLst>
            <pc:docMk/>
            <pc:sldMk cId="2855895833" sldId="261"/>
            <ac:picMk id="44" creationId="{A61995E4-E5C9-6DF8-5D01-2247F6C779EA}"/>
          </ac:picMkLst>
        </pc:picChg>
        <pc:picChg chg="add">
          <ac:chgData name="Leonel Brizola Roco" userId="b84fb792-0fdd-45f4-b61b-3cc1481d91e9" providerId="ADAL" clId="{CF6DFA76-F3A8-4612-ADB3-E9623B438A35}" dt="2026-09-03T21:30:23.182" v="53" actId="22"/>
          <ac:picMkLst>
            <pc:docMk/>
            <pc:sldMk cId="2855895833" sldId="261"/>
            <ac:picMk id="53" creationId="{A6EE0CC4-3D7D-5B65-C5C0-E734C597DB64}"/>
          </ac:picMkLst>
        </pc:picChg>
        <pc:picChg chg="del mod">
          <ac:chgData name="Leonel Brizola Roco" userId="b84fb792-0fdd-45f4-b61b-3cc1481d91e9" providerId="ADAL" clId="{CF6DFA76-F3A8-4612-ADB3-E9623B438A35}" dt="2026-09-03T21:31:33.166" v="67" actId="478"/>
          <ac:picMkLst>
            <pc:docMk/>
            <pc:sldMk cId="2855895833" sldId="261"/>
            <ac:picMk id="63" creationId="{E51D7047-E126-3E75-84AE-7A21CF4B3B46}"/>
          </ac:picMkLst>
        </pc:picChg>
        <pc:picChg chg="mod">
          <ac:chgData name="Leonel Brizola Roco" userId="b84fb792-0fdd-45f4-b61b-3cc1481d91e9" providerId="ADAL" clId="{CF6DFA76-F3A8-4612-ADB3-E9623B438A35}" dt="2026-09-03T21:25:50.516" v="33" actId="14100"/>
          <ac:picMkLst>
            <pc:docMk/>
            <pc:sldMk cId="2855895833" sldId="261"/>
            <ac:picMk id="65" creationId="{70B8A65C-9396-5B97-6881-831D23ADA187}"/>
          </ac:picMkLst>
        </pc:picChg>
        <pc:picChg chg="del mod">
          <ac:chgData name="Leonel Brizola Roco" userId="b84fb792-0fdd-45f4-b61b-3cc1481d91e9" providerId="ADAL" clId="{CF6DFA76-F3A8-4612-ADB3-E9623B438A35}" dt="2026-09-03T21:31:33.166" v="67" actId="478"/>
          <ac:picMkLst>
            <pc:docMk/>
            <pc:sldMk cId="2855895833" sldId="261"/>
            <ac:picMk id="73" creationId="{DF3C26F7-B4F8-4551-C81E-785F67C13C02}"/>
          </ac:picMkLst>
        </pc:picChg>
        <pc:picChg chg="mod">
          <ac:chgData name="Leonel Brizola Roco" userId="b84fb792-0fdd-45f4-b61b-3cc1481d91e9" providerId="ADAL" clId="{CF6DFA76-F3A8-4612-ADB3-E9623B438A35}" dt="2026-09-03T21:30:10.790" v="52" actId="1076"/>
          <ac:picMkLst>
            <pc:docMk/>
            <pc:sldMk cId="2855895833" sldId="261"/>
            <ac:picMk id="75" creationId="{9970BCDC-68DB-AC63-DFB5-25E8DA42750B}"/>
          </ac:picMkLst>
        </pc:picChg>
        <pc:picChg chg="mod">
          <ac:chgData name="Leonel Brizola Roco" userId="b84fb792-0fdd-45f4-b61b-3cc1481d91e9" providerId="ADAL" clId="{CF6DFA76-F3A8-4612-ADB3-E9623B438A35}" dt="2026-09-03T21:30:10.790" v="52" actId="1076"/>
          <ac:picMkLst>
            <pc:docMk/>
            <pc:sldMk cId="2855895833" sldId="261"/>
            <ac:picMk id="77" creationId="{6EBECA29-F789-0BD1-4F8B-FAA6B223AEE8}"/>
          </ac:picMkLst>
        </pc:picChg>
        <pc:picChg chg="del mod">
          <ac:chgData name="Leonel Brizola Roco" userId="b84fb792-0fdd-45f4-b61b-3cc1481d91e9" providerId="ADAL" clId="{CF6DFA76-F3A8-4612-ADB3-E9623B438A35}" dt="2026-09-03T21:31:33.166" v="67" actId="478"/>
          <ac:picMkLst>
            <pc:docMk/>
            <pc:sldMk cId="2855895833" sldId="261"/>
            <ac:picMk id="79" creationId="{DDD271E6-A21B-88F9-46AA-90FC584921D7}"/>
          </ac:picMkLst>
        </pc:picChg>
        <pc:picChg chg="del mod">
          <ac:chgData name="Leonel Brizola Roco" userId="b84fb792-0fdd-45f4-b61b-3cc1481d91e9" providerId="ADAL" clId="{CF6DFA76-F3A8-4612-ADB3-E9623B438A35}" dt="2026-09-03T21:31:33.166" v="67" actId="478"/>
          <ac:picMkLst>
            <pc:docMk/>
            <pc:sldMk cId="2855895833" sldId="261"/>
            <ac:picMk id="81" creationId="{DBB2F95A-A06E-DC5E-B41F-F0E578FF71B0}"/>
          </ac:picMkLst>
        </pc:picChg>
        <pc:picChg chg="del mod">
          <ac:chgData name="Leonel Brizola Roco" userId="b84fb792-0fdd-45f4-b61b-3cc1481d91e9" providerId="ADAL" clId="{CF6DFA76-F3A8-4612-ADB3-E9623B438A35}" dt="2026-09-03T21:31:33.166" v="67" actId="478"/>
          <ac:picMkLst>
            <pc:docMk/>
            <pc:sldMk cId="2855895833" sldId="261"/>
            <ac:picMk id="83" creationId="{4DC9DCAD-3DA6-A884-567A-622E51B7CB76}"/>
          </ac:picMkLst>
        </pc:picChg>
        <pc:picChg chg="mod">
          <ac:chgData name="Leonel Brizola Roco" userId="b84fb792-0fdd-45f4-b61b-3cc1481d91e9" providerId="ADAL" clId="{CF6DFA76-F3A8-4612-ADB3-E9623B438A35}" dt="2026-09-03T21:30:10.790" v="52" actId="1076"/>
          <ac:picMkLst>
            <pc:docMk/>
            <pc:sldMk cId="2855895833" sldId="261"/>
            <ac:picMk id="85" creationId="{1951D861-F28C-6241-573F-A082D52255F5}"/>
          </ac:picMkLst>
        </pc:picChg>
        <pc:picChg chg="del">
          <ac:chgData name="Leonel Brizola Roco" userId="b84fb792-0fdd-45f4-b61b-3cc1481d91e9" providerId="ADAL" clId="{CF6DFA76-F3A8-4612-ADB3-E9623B438A35}" dt="2026-09-03T21:31:33.166" v="67" actId="478"/>
          <ac:picMkLst>
            <pc:docMk/>
            <pc:sldMk cId="2855895833" sldId="261"/>
            <ac:picMk id="87" creationId="{9BF3C091-9846-C673-2DA9-533FA6C27E78}"/>
          </ac:picMkLst>
        </pc:picChg>
        <pc:picChg chg="del">
          <ac:chgData name="Leonel Brizola Roco" userId="b84fb792-0fdd-45f4-b61b-3cc1481d91e9" providerId="ADAL" clId="{CF6DFA76-F3A8-4612-ADB3-E9623B438A35}" dt="2026-09-03T21:31:33.166" v="67" actId="478"/>
          <ac:picMkLst>
            <pc:docMk/>
            <pc:sldMk cId="2855895833" sldId="261"/>
            <ac:picMk id="89" creationId="{D6F68668-3EA2-9088-C720-DBB78D962FBB}"/>
          </ac:picMkLst>
        </pc:picChg>
        <pc:picChg chg="del">
          <ac:chgData name="Leonel Brizola Roco" userId="b84fb792-0fdd-45f4-b61b-3cc1481d91e9" providerId="ADAL" clId="{CF6DFA76-F3A8-4612-ADB3-E9623B438A35}" dt="2026-09-03T21:31:33.166" v="67" actId="478"/>
          <ac:picMkLst>
            <pc:docMk/>
            <pc:sldMk cId="2855895833" sldId="261"/>
            <ac:picMk id="93" creationId="{68E19963-2957-3EE1-4218-3F447B0C2705}"/>
          </ac:picMkLst>
        </pc:picChg>
        <pc:picChg chg="mod">
          <ac:chgData name="Leonel Brizola Roco" userId="b84fb792-0fdd-45f4-b61b-3cc1481d91e9" providerId="ADAL" clId="{CF6DFA76-F3A8-4612-ADB3-E9623B438A35}" dt="2026-09-03T21:30:10.790" v="52" actId="1076"/>
          <ac:picMkLst>
            <pc:docMk/>
            <pc:sldMk cId="2855895833" sldId="261"/>
            <ac:picMk id="97" creationId="{8CCEAFED-15A8-B4A8-8DBA-1615D52D2F29}"/>
          </ac:picMkLst>
        </pc:picChg>
        <pc:picChg chg="del">
          <ac:chgData name="Leonel Brizola Roco" userId="b84fb792-0fdd-45f4-b61b-3cc1481d91e9" providerId="ADAL" clId="{CF6DFA76-F3A8-4612-ADB3-E9623B438A35}" dt="2026-09-03T21:31:33.166" v="67" actId="478"/>
          <ac:picMkLst>
            <pc:docMk/>
            <pc:sldMk cId="2855895833" sldId="261"/>
            <ac:picMk id="99" creationId="{446E1967-C933-742A-52BC-D4AD9CF04060}"/>
          </ac:picMkLst>
        </pc:picChg>
      </pc:sldChg>
      <pc:sldChg chg="add del">
        <pc:chgData name="Leonel Brizola Roco" userId="b84fb792-0fdd-45f4-b61b-3cc1481d91e9" providerId="ADAL" clId="{CF6DFA76-F3A8-4612-ADB3-E9623B438A35}" dt="2026-09-03T21:26:49.552" v="46" actId="47"/>
        <pc:sldMkLst>
          <pc:docMk/>
          <pc:sldMk cId="3635914743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876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290" y="802441"/>
            <a:ext cx="21029831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88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9573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49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451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087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993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23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82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422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5AE8D0-4496-3148-98DB-C306A53CE43A}" type="datetimeFigureOut">
              <a:rPr lang="pt-BR" smtClean="0"/>
              <a:t>04/09/2026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ED9F0B-2691-6043-A205-4CE9F7EA49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86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2.jp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485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8E3203-768D-B96E-8A0E-3E78C91B1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76;p13">
            <a:extLst>
              <a:ext uri="{FF2B5EF4-FFF2-40B4-BE49-F238E27FC236}">
                <a16:creationId xmlns:a16="http://schemas.microsoft.com/office/drawing/2014/main" id="{459C69A2-33A5-55C1-9CBD-CA2924BFF3D3}"/>
              </a:ext>
            </a:extLst>
          </p:cNvPr>
          <p:cNvSpPr txBox="1"/>
          <p:nvPr/>
        </p:nvSpPr>
        <p:spPr>
          <a:xfrm>
            <a:off x="24446902" y="147215"/>
            <a:ext cx="18647885" cy="16649243"/>
          </a:xfrm>
          <a:prstGeom prst="rect">
            <a:avLst/>
          </a:prstGeom>
          <a:solidFill>
            <a:srgbClr val="78BBBE"/>
          </a:solidFill>
          <a:ln w="9525" cap="flat" cmpd="sng">
            <a:solidFill>
              <a:srgbClr val="A527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" tIns="91425" rIns="18000" bIns="90000" anchor="t" anchorCtr="0">
            <a:spAutoFit/>
          </a:bodyPr>
          <a:lstStyle/>
          <a:p>
            <a:pPr marL="179999"/>
            <a:r>
              <a:rPr lang="pt-BR" sz="4400" b="1" dirty="0">
                <a:solidFill>
                  <a:schemeClr val="bg1"/>
                </a:solidFill>
              </a:rPr>
              <a:t>INSTRUÇÕES – VÍDEO DO PROGRAMA </a:t>
            </a:r>
            <a:r>
              <a:rPr lang="pt-BR" sz="4400" b="1" u="sng" dirty="0">
                <a:solidFill>
                  <a:schemeClr val="bg1"/>
                </a:solidFill>
              </a:rPr>
              <a:t>PIBIC JR</a:t>
            </a: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1*- Selecione o logo do programa a qual você participa e mova até o final do rodapé sobre a linha “programa”, copie e cole em todos os slides que utilizar;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2 – </a:t>
            </a:r>
            <a:r>
              <a:rPr lang="pt-BR" sz="3200" dirty="0">
                <a:solidFill>
                  <a:schemeClr val="bg1"/>
                </a:solidFill>
              </a:rPr>
              <a:t>. Se você é bolsista, insira o logo do financiador sobre a linha “Modalidade” ou se você realiza a pesquisa na modalidade voluntária, insira o logo de  ICV (iniciação científica voluntária); Copie e cole em todos os slides que utilizar;</a:t>
            </a: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3 - Selecione o ODS que tem aderência à sua pesquisa e coloque na apresentação sobre a linha “ODS Relacionado à pesquisa”, depois copie para todos os slides que utilizar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4 - Insira as informações de título; autor; orientador; curso; campus, escola;</a:t>
            </a:r>
          </a:p>
          <a:p>
            <a:pPr marL="179999"/>
            <a:endParaRPr lang="pt-BR" sz="3000" dirty="0">
              <a:solidFill>
                <a:schemeClr val="bg1"/>
              </a:solidFill>
            </a:endParaRPr>
          </a:p>
          <a:p>
            <a:pPr marL="179999"/>
            <a:r>
              <a:rPr lang="pt-BR" sz="3000" dirty="0">
                <a:solidFill>
                  <a:schemeClr val="bg1"/>
                </a:solidFill>
              </a:rPr>
              <a:t>5 - Apague esta caixa.</a:t>
            </a:r>
            <a:endParaRPr sz="3000" dirty="0"/>
          </a:p>
        </p:txBody>
      </p:sp>
      <p:sp>
        <p:nvSpPr>
          <p:cNvPr id="46" name="Google Shape;80;p13">
            <a:extLst>
              <a:ext uri="{FF2B5EF4-FFF2-40B4-BE49-F238E27FC236}">
                <a16:creationId xmlns:a16="http://schemas.microsoft.com/office/drawing/2014/main" id="{683C385D-6D52-22FC-5DDD-EFD5DCEEF5C5}"/>
              </a:ext>
            </a:extLst>
          </p:cNvPr>
          <p:cNvSpPr txBox="1"/>
          <p:nvPr/>
        </p:nvSpPr>
        <p:spPr>
          <a:xfrm>
            <a:off x="17212191" y="813297"/>
            <a:ext cx="227020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Logo da bolsa</a:t>
            </a:r>
            <a:endParaRPr sz="2000" b="1" dirty="0">
              <a:solidFill>
                <a:schemeClr val="lt1"/>
              </a:solidFill>
            </a:endParaRPr>
          </a:p>
        </p:txBody>
      </p:sp>
      <p:sp>
        <p:nvSpPr>
          <p:cNvPr id="49" name="Google Shape;80;p13">
            <a:extLst>
              <a:ext uri="{FF2B5EF4-FFF2-40B4-BE49-F238E27FC236}">
                <a16:creationId xmlns:a16="http://schemas.microsoft.com/office/drawing/2014/main" id="{B1CD4F06-38AA-7C76-7E0F-4C61A85B72F0}"/>
              </a:ext>
            </a:extLst>
          </p:cNvPr>
          <p:cNvSpPr txBox="1"/>
          <p:nvPr/>
        </p:nvSpPr>
        <p:spPr>
          <a:xfrm>
            <a:off x="20317521" y="813297"/>
            <a:ext cx="248719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Logo do programa</a:t>
            </a:r>
            <a:endParaRPr sz="2000" b="1" dirty="0">
              <a:solidFill>
                <a:schemeClr val="lt1"/>
              </a:solidFill>
            </a:endParaRPr>
          </a:p>
        </p:txBody>
      </p:sp>
      <p:sp>
        <p:nvSpPr>
          <p:cNvPr id="51" name="Google Shape;80;p13">
            <a:extLst>
              <a:ext uri="{FF2B5EF4-FFF2-40B4-BE49-F238E27FC236}">
                <a16:creationId xmlns:a16="http://schemas.microsoft.com/office/drawing/2014/main" id="{9A4FE923-4F08-5027-E3DC-FB15B66DED24}"/>
              </a:ext>
            </a:extLst>
          </p:cNvPr>
          <p:cNvSpPr txBox="1"/>
          <p:nvPr/>
        </p:nvSpPr>
        <p:spPr>
          <a:xfrm>
            <a:off x="14283193" y="659408"/>
            <a:ext cx="2270202" cy="80018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dirty="0">
                <a:solidFill>
                  <a:schemeClr val="lt1"/>
                </a:solidFill>
              </a:rPr>
              <a:t>ODS relacionada à pesquisa</a:t>
            </a:r>
            <a:endParaRPr sz="2000" b="1" dirty="0">
              <a:solidFill>
                <a:schemeClr val="lt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45E74D6-759A-75D8-CD5B-B76A9865A2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560" r="55175"/>
          <a:stretch/>
        </p:blipFill>
        <p:spPr>
          <a:xfrm>
            <a:off x="31288632" y="2351842"/>
            <a:ext cx="2880000" cy="958618"/>
          </a:xfrm>
          <a:prstGeom prst="rect">
            <a:avLst/>
          </a:prstGeom>
        </p:spPr>
      </p:pic>
      <p:sp>
        <p:nvSpPr>
          <p:cNvPr id="4" name="Fluxograma: Conector 3">
            <a:extLst>
              <a:ext uri="{FF2B5EF4-FFF2-40B4-BE49-F238E27FC236}">
                <a16:creationId xmlns:a16="http://schemas.microsoft.com/office/drawing/2014/main" id="{2897FA94-A0C8-5D1F-14EB-7603DBBCC536}"/>
              </a:ext>
            </a:extLst>
          </p:cNvPr>
          <p:cNvSpPr/>
          <p:nvPr/>
        </p:nvSpPr>
        <p:spPr>
          <a:xfrm>
            <a:off x="19640946" y="1436228"/>
            <a:ext cx="3840342" cy="3560714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78BB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>
                <a:solidFill>
                  <a:srgbClr val="78BBBE"/>
                </a:solidFill>
                <a:latin typeface="Montserrat" panose="00000500000000000000" pitchFamily="2" charset="0"/>
              </a:rPr>
              <a:t>VÍDEO</a:t>
            </a:r>
            <a:endParaRPr lang="pt-BR" sz="5000" dirty="0">
              <a:solidFill>
                <a:srgbClr val="78BBBE"/>
              </a:solidFill>
            </a:endParaRPr>
          </a:p>
        </p:txBody>
      </p:sp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379858A-CF68-E78F-67A5-2012A6CBD213}"/>
              </a:ext>
            </a:extLst>
          </p:cNvPr>
          <p:cNvSpPr txBox="1"/>
          <p:nvPr/>
        </p:nvSpPr>
        <p:spPr>
          <a:xfrm>
            <a:off x="1522064" y="4718638"/>
            <a:ext cx="161731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Autor: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Estudante&gt;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Orientador: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Orientador&gt;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Supervisor: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professor supervisor do colégio&gt;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Colégio: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&lt;Nome do colégio do estudante Junior&gt;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Modalidade: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&lt;Bolsa PUCPR; Bolsa CNPq&gt;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latin typeface="Montserrat"/>
                <a:ea typeface="Montserrat"/>
                <a:cs typeface="Montserrat"/>
                <a:sym typeface="Montserrat"/>
              </a:rPr>
              <a:t>Câmpus: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&lt;Curitiba; Toledo; Londrina&gt;</a:t>
            </a:r>
          </a:p>
        </p:txBody>
      </p:sp>
      <p:sp>
        <p:nvSpPr>
          <p:cNvPr id="9" name="Google Shape;61;p14">
            <a:extLst>
              <a:ext uri="{FF2B5EF4-FFF2-40B4-BE49-F238E27FC236}">
                <a16:creationId xmlns:a16="http://schemas.microsoft.com/office/drawing/2014/main" id="{B95C042A-4B51-412A-92D8-5D1C8F91D0E5}"/>
              </a:ext>
            </a:extLst>
          </p:cNvPr>
          <p:cNvSpPr txBox="1"/>
          <p:nvPr/>
        </p:nvSpPr>
        <p:spPr>
          <a:xfrm>
            <a:off x="1522064" y="2941797"/>
            <a:ext cx="16173100" cy="1358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 dirty="0">
                <a:latin typeface="Montserrat"/>
                <a:ea typeface="Montserrat"/>
                <a:cs typeface="Montserrat"/>
                <a:sym typeface="Montserrat"/>
              </a:rPr>
              <a:t>TÍTULO DO PLANO EM LETRAS MAIÚSCULAS: SUBTÍTULO DEPOIS DOS DOIS PONTOS SE HOUVER</a:t>
            </a:r>
          </a:p>
        </p:txBody>
      </p:sp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78D982A7-1522-77EB-5829-F6820E7CE7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42399" y="6412909"/>
            <a:ext cx="2880000" cy="89018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04D8A089-438F-BFA0-BF73-75CB7710EE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6914" y="6016898"/>
            <a:ext cx="4248564" cy="1800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FCD3366-0067-64CA-D347-1A24586E4B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60759" y="9760911"/>
            <a:ext cx="2160000" cy="2160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73CD924-FA59-66C9-6A5A-1F5D8F8F98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84893" y="12455893"/>
            <a:ext cx="2160000" cy="2160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951977D-1DB1-7E53-1202-402DD64010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67193" y="12468178"/>
            <a:ext cx="2160000" cy="21600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241DFF88-FA2D-54F4-FFFC-BA64717A06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461134" y="12510787"/>
            <a:ext cx="2160000" cy="21600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BC60B607-9980-A529-41E6-3A35140A5C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531300" y="12506278"/>
            <a:ext cx="2160000" cy="216000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F3BF9173-88D4-F128-6427-F8C94D7F1C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19134" y="12498412"/>
            <a:ext cx="2160000" cy="216000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5BBFFA9B-5EA9-E35F-E461-1D887E2127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684767" y="12474941"/>
            <a:ext cx="2160000" cy="2160000"/>
          </a:xfrm>
          <a:prstGeom prst="rect">
            <a:avLst/>
          </a:prstGeom>
          <a:ln w="12700">
            <a:noFill/>
          </a:ln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CA84506B-06C5-13EE-25FB-628E1596202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923018" y="9856559"/>
            <a:ext cx="2160000" cy="2160000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DE614700-13A1-F9AA-36EA-11D652A17F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968632" y="9896978"/>
            <a:ext cx="2160000" cy="2160000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85AD200A-F778-2379-D0C7-9FBAB175B94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128632" y="9839347"/>
            <a:ext cx="2160000" cy="2160000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08597F40-8BB7-144D-C614-7F9497898F1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028544" y="9849234"/>
            <a:ext cx="2160000" cy="2160000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B64D3105-4238-C63B-4B9E-D850A0DE26B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940994" y="9856559"/>
            <a:ext cx="2160000" cy="2160000"/>
          </a:xfrm>
          <a:prstGeom prst="rect">
            <a:avLst/>
          </a:prstGeom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5EFA2287-1077-2D66-871A-C4532C53030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800370" y="9856559"/>
            <a:ext cx="2160000" cy="2160000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D5DC628D-A8DE-08A9-7795-E42D929D115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712820" y="9839347"/>
            <a:ext cx="2160000" cy="2160000"/>
          </a:xfrm>
          <a:prstGeom prst="rect">
            <a:avLst/>
          </a:prstGeom>
        </p:spPr>
      </p:pic>
      <p:pic>
        <p:nvPicPr>
          <p:cNvPr id="57" name="Imagem 56">
            <a:extLst>
              <a:ext uri="{FF2B5EF4-FFF2-40B4-BE49-F238E27FC236}">
                <a16:creationId xmlns:a16="http://schemas.microsoft.com/office/drawing/2014/main" id="{110BD490-5B16-F2F8-BF8F-DD994C2CE6C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546027" y="9839347"/>
            <a:ext cx="2160000" cy="2160000"/>
          </a:xfrm>
          <a:prstGeom prst="rect">
            <a:avLst/>
          </a:prstGeom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EA2AAF9D-3689-AADD-159C-2BC3D7D5C7EE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l="5493" t="3499" r="11476" b="2499"/>
          <a:stretch>
            <a:fillRect/>
          </a:stretch>
        </p:blipFill>
        <p:spPr>
          <a:xfrm>
            <a:off x="37765453" y="12548887"/>
            <a:ext cx="1842100" cy="2085509"/>
          </a:xfrm>
          <a:prstGeom prst="rect">
            <a:avLst/>
          </a:prstGeom>
          <a:ln w="57150">
            <a:noFill/>
          </a:ln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B4213F7F-9D75-9AFD-2281-6A6C515F606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9823700" y="12468178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95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8;p16">
            <a:extLst>
              <a:ext uri="{FF2B5EF4-FFF2-40B4-BE49-F238E27FC236}">
                <a16:creationId xmlns:a16="http://schemas.microsoft.com/office/drawing/2014/main" id="{6C3DB870-C4E0-B15F-1A55-B7523C2788BE}"/>
              </a:ext>
            </a:extLst>
          </p:cNvPr>
          <p:cNvSpPr txBox="1"/>
          <p:nvPr/>
        </p:nvSpPr>
        <p:spPr>
          <a:xfrm>
            <a:off x="1227096" y="2801007"/>
            <a:ext cx="15868324" cy="5709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Insira aqui o texto </a:t>
            </a: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do trabalho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61;p14">
            <a:extLst>
              <a:ext uri="{FF2B5EF4-FFF2-40B4-BE49-F238E27FC236}">
                <a16:creationId xmlns:a16="http://schemas.microsoft.com/office/drawing/2014/main" id="{0335C33B-2144-DD2E-32C9-49840D20BE47}"/>
              </a:ext>
            </a:extLst>
          </p:cNvPr>
          <p:cNvSpPr txBox="1"/>
          <p:nvPr/>
        </p:nvSpPr>
        <p:spPr>
          <a:xfrm>
            <a:off x="1227096" y="1112998"/>
            <a:ext cx="16854427" cy="1044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 dirty="0"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6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Fluxograma: Conector 2">
            <a:extLst>
              <a:ext uri="{FF2B5EF4-FFF2-40B4-BE49-F238E27FC236}">
                <a16:creationId xmlns:a16="http://schemas.microsoft.com/office/drawing/2014/main" id="{7D88FEF9-6478-9878-E745-A4AD83C1806C}"/>
              </a:ext>
            </a:extLst>
          </p:cNvPr>
          <p:cNvSpPr/>
          <p:nvPr/>
        </p:nvSpPr>
        <p:spPr>
          <a:xfrm>
            <a:off x="19640946" y="1436228"/>
            <a:ext cx="3840342" cy="3560714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>
            <a:solidFill>
              <a:srgbClr val="78BB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>
                <a:solidFill>
                  <a:srgbClr val="78BBBE"/>
                </a:solidFill>
                <a:latin typeface="Montserrat" panose="00000500000000000000" pitchFamily="2" charset="0"/>
              </a:rPr>
              <a:t>VÍDEO</a:t>
            </a:r>
            <a:endParaRPr lang="pt-BR" sz="5000" dirty="0">
              <a:solidFill>
                <a:srgbClr val="78BBB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2919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5BBB8003ADF89439BE347B4CBF22177" ma:contentTypeVersion="23" ma:contentTypeDescription="Crie um novo documento." ma:contentTypeScope="" ma:versionID="c43089cb38a0d2b47bed261ba4246bc7">
  <xsd:schema xmlns:xsd="http://www.w3.org/2001/XMLSchema" xmlns:xs="http://www.w3.org/2001/XMLSchema" xmlns:p="http://schemas.microsoft.com/office/2006/metadata/properties" xmlns:ns2="066c3076-c091-4ba1-8a05-b3dbc246ae92" xmlns:ns3="3c0815a9-10f7-4785-b56e-c8c7dde0a5e8" targetNamespace="http://schemas.microsoft.com/office/2006/metadata/properties" ma:root="true" ma:fieldsID="d26f5ad8ab131b63defac5a8cc0f81c8" ns2:_="" ns3:_="">
    <xsd:import namespace="066c3076-c091-4ba1-8a05-b3dbc246ae92"/>
    <xsd:import namespace="3c0815a9-10f7-4785-b56e-c8c7dde0a5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NOME_ORIENTADOR" minOccurs="0"/>
                <xsd:element ref="ns2:NOME_ESTUDAN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c3076-c091-4ba1-8a05-b3dbc246ae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Marcações de imagem" ma:readOnly="false" ma:fieldId="{5cf76f15-5ced-4ddc-b409-7134ff3c332f}" ma:taxonomyMulti="true" ma:sspId="3c1f837b-9003-4ae4-92fc-ab83554533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ME_ORIENTADOR" ma:index="28" nillable="true" ma:displayName="NOME_ORIENTADOR" ma:format="Dropdown" ma:internalName="NOME_ORIENTADOR">
      <xsd:simpleType>
        <xsd:restriction base="dms:Text">
          <xsd:maxLength value="255"/>
        </xsd:restriction>
      </xsd:simpleType>
    </xsd:element>
    <xsd:element name="NOME_ESTUDANTE" ma:index="29" nillable="true" ma:displayName="NOME_ESTUDANTE" ma:format="Dropdown" ma:internalName="NOME_ESTUDAN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815a9-10f7-4785-b56e-c8c7dde0a5e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6c0ddbb-13ad-4c7f-b636-bcb5385a1795}" ma:internalName="TaxCatchAll" ma:showField="CatchAllData" ma:web="3c0815a9-10f7-4785-b56e-c8c7dde0a5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0815a9-10f7-4785-b56e-c8c7dde0a5e8" xsi:nil="true"/>
    <lcf76f155ced4ddcb4097134ff3c332f xmlns="066c3076-c091-4ba1-8a05-b3dbc246ae92">
      <Terms xmlns="http://schemas.microsoft.com/office/infopath/2007/PartnerControls"/>
    </lcf76f155ced4ddcb4097134ff3c332f>
    <_Flow_SignoffStatus xmlns="066c3076-c091-4ba1-8a05-b3dbc246ae92" xsi:nil="true"/>
    <NOME_ESTUDANTE xmlns="066c3076-c091-4ba1-8a05-b3dbc246ae92" xsi:nil="true"/>
    <NOME_ORIENTADOR xmlns="066c3076-c091-4ba1-8a05-b3dbc246ae92" xsi:nil="true"/>
  </documentManagement>
</p:properties>
</file>

<file path=customXml/itemProps1.xml><?xml version="1.0" encoding="utf-8"?>
<ds:datastoreItem xmlns:ds="http://schemas.openxmlformats.org/officeDocument/2006/customXml" ds:itemID="{3B99F398-CE7E-4FE6-ACD4-8FD91939375F}"/>
</file>

<file path=customXml/itemProps2.xml><?xml version="1.0" encoding="utf-8"?>
<ds:datastoreItem xmlns:ds="http://schemas.openxmlformats.org/officeDocument/2006/customXml" ds:itemID="{29BF64ED-1BBD-4C69-B888-6ABCE99762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692E42-BA09-4754-88E7-EE544E7BE723}">
  <ds:schemaRefs>
    <ds:schemaRef ds:uri="http://schemas.microsoft.com/office/2006/documentManagement/types"/>
    <ds:schemaRef ds:uri="http://schemas.microsoft.com/sharepoint/v3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schemas.microsoft.com/office/infopath/2007/PartnerControls"/>
    <ds:schemaRef ds:uri="f7704bea-2bb5-468b-8221-edf395a4b75a"/>
    <ds:schemaRef ds:uri="fb0f7546-af02-455f-a24d-bb7acb0c82b7"/>
    <ds:schemaRef ds:uri="http://schemas.openxmlformats.org/package/2006/metadata/core-properties"/>
    <ds:schemaRef ds:uri="5feeb68a-fa8a-4e72-9bf8-361bbdd14ef5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8a1ef6c3-8324-4103-bf4a-1328c5dc3653}" enabled="0" method="" siteId="{8a1ef6c3-8324-4103-bf4a-1328c5dc36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1403</TotalTime>
  <Words>236</Words>
  <Application>Microsoft Office PowerPoint</Application>
  <PresentationFormat>Personalizar</PresentationFormat>
  <Paragraphs>51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Montserrat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BORTOLETTO</dc:creator>
  <cp:lastModifiedBy>Felipe Augusto Leite Santos</cp:lastModifiedBy>
  <cp:revision>13</cp:revision>
  <dcterms:created xsi:type="dcterms:W3CDTF">2024-07-29T19:33:12Z</dcterms:created>
  <dcterms:modified xsi:type="dcterms:W3CDTF">2026-09-04T20:35:27Z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0x010100B5BBB8003ADF89439BE347B4CBF22177</vt:lpwstr>
  </property>
  <property fmtid="{D5CDD505-2E9C-101B-9397-08002B2CF9AE}" pid="3" name="MediaServiceImageTags">
    <vt:lpwstr/>
  </property>
</Properties>
</file>