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1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2845E4-4CE3-4A90-817A-7BF7D84E96CB}" v="1" dt="2026-09-03T21:09:31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744"/>
  </p:normalViewPr>
  <p:slideViewPr>
    <p:cSldViewPr snapToGrid="0">
      <p:cViewPr varScale="1">
        <p:scale>
          <a:sx n="53" d="100"/>
          <a:sy n="53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BORTOLETTO" userId="7b345040-dd3d-4944-bc27-96f8308d2905" providerId="ADAL" clId="{6C060A78-6C6A-5895-B3E3-E19D1F794EC5}"/>
    <pc:docChg chg="modSld">
      <pc:chgData name="CHRISTIAN BORTOLETTO" userId="7b345040-dd3d-4944-bc27-96f8308d2905" providerId="ADAL" clId="{6C060A78-6C6A-5895-B3E3-E19D1F794EC5}" dt="2026-08-20T00:12:28.676" v="1"/>
      <pc:docMkLst>
        <pc:docMk/>
      </pc:docMkLst>
      <pc:sldChg chg="setBg">
        <pc:chgData name="CHRISTIAN BORTOLETTO" userId="7b345040-dd3d-4944-bc27-96f8308d2905" providerId="ADAL" clId="{6C060A78-6C6A-5895-B3E3-E19D1F794EC5}" dt="2026-08-20T00:12:28.676" v="1"/>
        <pc:sldMkLst>
          <pc:docMk/>
          <pc:sldMk cId="3074855377" sldId="256"/>
        </pc:sldMkLst>
      </pc:sldChg>
    </pc:docChg>
  </pc:docChgLst>
  <pc:docChgLst>
    <pc:chgData name="Leonel Brizola Roco" userId="b84fb792-0fdd-45f4-b61b-3cc1481d91e9" providerId="ADAL" clId="{CF6DFA76-F3A8-4612-ADB3-E9623B438A35}"/>
    <pc:docChg chg="undo custSel addSld delSld modSld modMainMaster">
      <pc:chgData name="Leonel Brizola Roco" userId="b84fb792-0fdd-45f4-b61b-3cc1481d91e9" providerId="ADAL" clId="{CF6DFA76-F3A8-4612-ADB3-E9623B438A35}" dt="2026-09-03T21:29:35.816" v="976" actId="1076"/>
      <pc:docMkLst>
        <pc:docMk/>
      </pc:docMkLst>
      <pc:sldChg chg="addSp delSp modSp mod">
        <pc:chgData name="Leonel Brizola Roco" userId="b84fb792-0fdd-45f4-b61b-3cc1481d91e9" providerId="ADAL" clId="{CF6DFA76-F3A8-4612-ADB3-E9623B438A35}" dt="2026-08-28T17:36:20.690" v="183" actId="21"/>
        <pc:sldMkLst>
          <pc:docMk/>
          <pc:sldMk cId="3074855377" sldId="256"/>
        </pc:sldMkLst>
      </pc:sldChg>
      <pc:sldChg chg="addSp delSp del mod setBg">
        <pc:chgData name="Leonel Brizola Roco" userId="b84fb792-0fdd-45f4-b61b-3cc1481d91e9" providerId="ADAL" clId="{CF6DFA76-F3A8-4612-ADB3-E9623B438A35}" dt="2026-09-03T21:08:37.271" v="932" actId="47"/>
        <pc:sldMkLst>
          <pc:docMk/>
          <pc:sldMk cId="2147285370" sldId="258"/>
        </pc:sldMkLst>
      </pc:sldChg>
      <pc:sldChg chg="addSp delSp mod setBg">
        <pc:chgData name="Leonel Brizola Roco" userId="b84fb792-0fdd-45f4-b61b-3cc1481d91e9" providerId="ADAL" clId="{CF6DFA76-F3A8-4612-ADB3-E9623B438A35}" dt="2026-09-03T21:22:11.921" v="954" actId="22"/>
        <pc:sldMkLst>
          <pc:docMk/>
          <pc:sldMk cId="3339291989" sldId="259"/>
        </pc:sldMkLst>
        <pc:spChg chg="del">
          <ac:chgData name="Leonel Brizola Roco" userId="b84fb792-0fdd-45f4-b61b-3cc1481d91e9" providerId="ADAL" clId="{CF6DFA76-F3A8-4612-ADB3-E9623B438A35}" dt="2026-09-03T21:08:42.295" v="934" actId="478"/>
          <ac:spMkLst>
            <pc:docMk/>
            <pc:sldMk cId="3339291989" sldId="259"/>
            <ac:spMk id="2" creationId="{C5B076D4-3A2F-D509-9184-5F05D8A0BF25}"/>
          </ac:spMkLst>
        </pc:spChg>
        <pc:spChg chg="add">
          <ac:chgData name="Leonel Brizola Roco" userId="b84fb792-0fdd-45f4-b61b-3cc1481d91e9" providerId="ADAL" clId="{CF6DFA76-F3A8-4612-ADB3-E9623B438A35}" dt="2026-09-03T21:22:11.921" v="954" actId="22"/>
          <ac:spMkLst>
            <pc:docMk/>
            <pc:sldMk cId="3339291989" sldId="259"/>
            <ac:spMk id="3" creationId="{037BFEB7-B20C-8DAC-98EA-884F930EFF7E}"/>
          </ac:spMkLst>
        </pc:spChg>
        <pc:spChg chg="del">
          <ac:chgData name="Leonel Brizola Roco" userId="b84fb792-0fdd-45f4-b61b-3cc1481d91e9" providerId="ADAL" clId="{CF6DFA76-F3A8-4612-ADB3-E9623B438A35}" dt="2026-09-03T21:08:41.047" v="933" actId="478"/>
          <ac:spMkLst>
            <pc:docMk/>
            <pc:sldMk cId="3339291989" sldId="259"/>
            <ac:spMk id="4" creationId="{14D385A3-D35B-9533-00F7-7778BE051D0D}"/>
          </ac:spMkLst>
        </pc:spChg>
        <pc:spChg chg="add">
          <ac:chgData name="Leonel Brizola Roco" userId="b84fb792-0fdd-45f4-b61b-3cc1481d91e9" providerId="ADAL" clId="{CF6DFA76-F3A8-4612-ADB3-E9623B438A35}" dt="2026-09-03T21:08:49.210" v="935" actId="22"/>
          <ac:spMkLst>
            <pc:docMk/>
            <pc:sldMk cId="3339291989" sldId="259"/>
            <ac:spMk id="5" creationId="{256DEBF3-1809-F7F0-0D96-5455635EF324}"/>
          </ac:spMkLst>
        </pc:spChg>
        <pc:spChg chg="add">
          <ac:chgData name="Leonel Brizola Roco" userId="b84fb792-0fdd-45f4-b61b-3cc1481d91e9" providerId="ADAL" clId="{CF6DFA76-F3A8-4612-ADB3-E9623B438A35}" dt="2026-09-03T21:08:49.210" v="935" actId="22"/>
          <ac:spMkLst>
            <pc:docMk/>
            <pc:sldMk cId="3339291989" sldId="259"/>
            <ac:spMk id="7" creationId="{6B4E537B-B227-4220-571F-8DADB223ED9A}"/>
          </ac:spMkLst>
        </pc:spChg>
        <pc:spChg chg="add del">
          <ac:chgData name="Leonel Brizola Roco" userId="b84fb792-0fdd-45f4-b61b-3cc1481d91e9" providerId="ADAL" clId="{CF6DFA76-F3A8-4612-ADB3-E9623B438A35}" dt="2026-09-03T21:22:08.477" v="953" actId="478"/>
          <ac:spMkLst>
            <pc:docMk/>
            <pc:sldMk cId="3339291989" sldId="259"/>
            <ac:spMk id="9" creationId="{C2DF04BB-E294-A06E-C66D-AF2A17892A7A}"/>
          </ac:spMkLst>
        </pc:spChg>
      </pc:sldChg>
      <pc:sldChg chg="addSp delSp modSp del mod setBg">
        <pc:chgData name="Leonel Brizola Roco" userId="b84fb792-0fdd-45f4-b61b-3cc1481d91e9" providerId="ADAL" clId="{CF6DFA76-F3A8-4612-ADB3-E9623B438A35}" dt="2026-09-03T21:10:10" v="943" actId="47"/>
        <pc:sldMkLst>
          <pc:docMk/>
          <pc:sldMk cId="2157104703" sldId="260"/>
        </pc:sldMkLst>
      </pc:sldChg>
      <pc:sldChg chg="addSp delSp modSp add mod setBg">
        <pc:chgData name="Leonel Brizola Roco" userId="b84fb792-0fdd-45f4-b61b-3cc1481d91e9" providerId="ADAL" clId="{CF6DFA76-F3A8-4612-ADB3-E9623B438A35}" dt="2026-09-03T21:29:35.816" v="976" actId="1076"/>
        <pc:sldMkLst>
          <pc:docMk/>
          <pc:sldMk cId="2855895833" sldId="261"/>
        </pc:sldMkLst>
        <pc:spChg chg="add mod ord">
          <ac:chgData name="Leonel Brizola Roco" userId="b84fb792-0fdd-45f4-b61b-3cc1481d91e9" providerId="ADAL" clId="{CF6DFA76-F3A8-4612-ADB3-E9623B438A35}" dt="2026-09-03T21:29:26.072" v="975" actId="14100"/>
          <ac:spMkLst>
            <pc:docMk/>
            <pc:sldMk cId="2855895833" sldId="261"/>
            <ac:spMk id="3" creationId="{6D72F5E6-02A0-7135-B74E-2AB51BB072DF}"/>
          </ac:spMkLst>
        </pc:spChg>
        <pc:spChg chg="add mod">
          <ac:chgData name="Leonel Brizola Roco" userId="b84fb792-0fdd-45f4-b61b-3cc1481d91e9" providerId="ADAL" clId="{CF6DFA76-F3A8-4612-ADB3-E9623B438A35}" dt="2026-09-03T21:09:56.664" v="942"/>
          <ac:spMkLst>
            <pc:docMk/>
            <pc:sldMk cId="2855895833" sldId="261"/>
            <ac:spMk id="4" creationId="{A5589C8B-BA6C-5D40-FD3B-2B503BBC7117}"/>
          </ac:spMkLst>
        </pc:spChg>
        <pc:spChg chg="add">
          <ac:chgData name="Leonel Brizola Roco" userId="b84fb792-0fdd-45f4-b61b-3cc1481d91e9" providerId="ADAL" clId="{CF6DFA76-F3A8-4612-ADB3-E9623B438A35}" dt="2026-09-03T21:07:55.809" v="865" actId="22"/>
          <ac:spMkLst>
            <pc:docMk/>
            <pc:sldMk cId="2855895833" sldId="261"/>
            <ac:spMk id="6" creationId="{C763C130-EEBA-CA27-B903-85349CD74684}"/>
          </ac:spMkLst>
        </pc:spChg>
        <pc:spChg chg="add mod">
          <ac:chgData name="Leonel Brizola Roco" userId="b84fb792-0fdd-45f4-b61b-3cc1481d91e9" providerId="ADAL" clId="{CF6DFA76-F3A8-4612-ADB3-E9623B438A35}" dt="2026-09-03T21:22:04.983" v="952" actId="113"/>
          <ac:spMkLst>
            <pc:docMk/>
            <pc:sldMk cId="2855895833" sldId="261"/>
            <ac:spMk id="8" creationId="{439FE497-D1C0-75CD-91D0-03A8EDD415A9}"/>
          </ac:spMkLst>
        </pc:spChg>
        <pc:spChg chg="add del">
          <ac:chgData name="Leonel Brizola Roco" userId="b84fb792-0fdd-45f4-b61b-3cc1481d91e9" providerId="ADAL" clId="{CF6DFA76-F3A8-4612-ADB3-E9623B438A35}" dt="2026-09-03T20:49:01.532" v="826" actId="478"/>
          <ac:spMkLst>
            <pc:docMk/>
            <pc:sldMk cId="2855895833" sldId="261"/>
            <ac:spMk id="34" creationId="{D7182746-E027-90E6-6E7C-BAF9D2B989E1}"/>
          </ac:spMkLst>
        </pc:spChg>
        <pc:spChg chg="add del mod">
          <ac:chgData name="Leonel Brizola Roco" userId="b84fb792-0fdd-45f4-b61b-3cc1481d91e9" providerId="ADAL" clId="{CF6DFA76-F3A8-4612-ADB3-E9623B438A35}" dt="2026-09-03T21:07:53.506" v="863" actId="478"/>
          <ac:spMkLst>
            <pc:docMk/>
            <pc:sldMk cId="2855895833" sldId="261"/>
            <ac:spMk id="38" creationId="{783015C8-AF39-DBD8-FB97-3A503D5F3193}"/>
          </ac:spMkLst>
        </pc:spChg>
        <pc:spChg chg="add del">
          <ac:chgData name="Leonel Brizola Roco" userId="b84fb792-0fdd-45f4-b61b-3cc1481d91e9" providerId="ADAL" clId="{CF6DFA76-F3A8-4612-ADB3-E9623B438A35}" dt="2026-09-03T21:07:54.957" v="864" actId="478"/>
          <ac:spMkLst>
            <pc:docMk/>
            <pc:sldMk cId="2855895833" sldId="261"/>
            <ac:spMk id="42" creationId="{DF00C58D-4918-FC2E-2B7B-6D029206E985}"/>
          </ac:spMkLst>
        </pc:spChg>
        <pc:spChg chg="add">
          <ac:chgData name="Leonel Brizola Roco" userId="b84fb792-0fdd-45f4-b61b-3cc1481d91e9" providerId="ADAL" clId="{CF6DFA76-F3A8-4612-ADB3-E9623B438A35}" dt="2026-08-28T18:22:45.801" v="466" actId="22"/>
          <ac:spMkLst>
            <pc:docMk/>
            <pc:sldMk cId="2855895833" sldId="261"/>
            <ac:spMk id="46" creationId="{683C385D-6D52-22FC-5DDD-EFD5DCEEF5C5}"/>
          </ac:spMkLst>
        </pc:spChg>
        <pc:spChg chg="add">
          <ac:chgData name="Leonel Brizola Roco" userId="b84fb792-0fdd-45f4-b61b-3cc1481d91e9" providerId="ADAL" clId="{CF6DFA76-F3A8-4612-ADB3-E9623B438A35}" dt="2026-08-28T18:22:45.801" v="466" actId="22"/>
          <ac:spMkLst>
            <pc:docMk/>
            <pc:sldMk cId="2855895833" sldId="261"/>
            <ac:spMk id="49" creationId="{B1CD4F06-38AA-7C76-7E0F-4C61A85B72F0}"/>
          </ac:spMkLst>
        </pc:spChg>
        <pc:spChg chg="add">
          <ac:chgData name="Leonel Brizola Roco" userId="b84fb792-0fdd-45f4-b61b-3cc1481d91e9" providerId="ADAL" clId="{CF6DFA76-F3A8-4612-ADB3-E9623B438A35}" dt="2026-08-28T18:22:45.801" v="466" actId="22"/>
          <ac:spMkLst>
            <pc:docMk/>
            <pc:sldMk cId="2855895833" sldId="261"/>
            <ac:spMk id="51" creationId="{9A4FE923-4F08-5027-E3DC-FB15B66DED24}"/>
          </ac:spMkLst>
        </pc:spChg>
        <pc:spChg chg="add del mod">
          <ac:chgData name="Leonel Brizola Roco" userId="b84fb792-0fdd-45f4-b61b-3cc1481d91e9" providerId="ADAL" clId="{CF6DFA76-F3A8-4612-ADB3-E9623B438A35}" dt="2026-09-03T20:51:08.991" v="859" actId="478"/>
          <ac:spMkLst>
            <pc:docMk/>
            <pc:sldMk cId="2855895833" sldId="261"/>
            <ac:spMk id="53" creationId="{40DD8EFB-41B6-6FEE-FF3C-5164D2F49B7B}"/>
          </ac:spMkLst>
        </pc:spChg>
        <pc:spChg chg="add del mod">
          <ac:chgData name="Leonel Brizola Roco" userId="b84fb792-0fdd-45f4-b61b-3cc1481d91e9" providerId="ADAL" clId="{CF6DFA76-F3A8-4612-ADB3-E9623B438A35}" dt="2026-09-03T20:51:08.991" v="859" actId="478"/>
          <ac:spMkLst>
            <pc:docMk/>
            <pc:sldMk cId="2855895833" sldId="261"/>
            <ac:spMk id="55" creationId="{53F1074B-3B2A-6F36-996C-1CAC1F65133F}"/>
          </ac:spMkLst>
        </pc:spChg>
        <pc:spChg chg="add del mod">
          <ac:chgData name="Leonel Brizola Roco" userId="b84fb792-0fdd-45f4-b61b-3cc1481d91e9" providerId="ADAL" clId="{CF6DFA76-F3A8-4612-ADB3-E9623B438A35}" dt="2026-09-03T20:51:08.991" v="859" actId="478"/>
          <ac:spMkLst>
            <pc:docMk/>
            <pc:sldMk cId="2855895833" sldId="261"/>
            <ac:spMk id="69" creationId="{3FAE1ED2-F4D3-4A74-3D32-0FC081294183}"/>
          </ac:spMkLst>
        </pc:spChg>
        <pc:picChg chg="mod">
          <ac:chgData name="Leonel Brizola Roco" userId="b84fb792-0fdd-45f4-b61b-3cc1481d91e9" providerId="ADAL" clId="{CF6DFA76-F3A8-4612-ADB3-E9623B438A35}" dt="2026-09-03T21:28:32.317" v="966" actId="1076"/>
          <ac:picMkLst>
            <pc:docMk/>
            <pc:sldMk cId="2855895833" sldId="261"/>
            <ac:picMk id="57" creationId="{46D5FEE6-B7C1-5CF0-8D18-B357DFC75A4D}"/>
          </ac:picMkLst>
        </pc:picChg>
        <pc:picChg chg="mod">
          <ac:chgData name="Leonel Brizola Roco" userId="b84fb792-0fdd-45f4-b61b-3cc1481d91e9" providerId="ADAL" clId="{CF6DFA76-F3A8-4612-ADB3-E9623B438A35}" dt="2026-09-03T21:28:35.624" v="967" actId="1076"/>
          <ac:picMkLst>
            <pc:docMk/>
            <pc:sldMk cId="2855895833" sldId="261"/>
            <ac:picMk id="59" creationId="{5AA9AEE4-6609-317B-F20D-B3A316B8DBFF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1" creationId="{D9641191-F0AD-D42F-F5C3-34F79C7928B2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3" creationId="{E51D7047-E126-3E75-84AE-7A21CF4B3B46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5" creationId="{70B8A65C-9396-5B97-6881-831D23ADA187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7" creationId="{0C3553B1-AEA4-8660-5060-B228EB05C020}"/>
          </ac:picMkLst>
        </pc:picChg>
        <pc:picChg chg="add 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71" creationId="{B0A7A0E9-14AF-781E-BBBD-18F83872CE2B}"/>
          </ac:picMkLst>
        </pc:picChg>
        <pc:picChg chg="mod">
          <ac:chgData name="Leonel Brizola Roco" userId="b84fb792-0fdd-45f4-b61b-3cc1481d91e9" providerId="ADAL" clId="{CF6DFA76-F3A8-4612-ADB3-E9623B438A35}" dt="2026-09-03T20:51:03.856" v="858" actId="1076"/>
          <ac:picMkLst>
            <pc:docMk/>
            <pc:sldMk cId="2855895833" sldId="261"/>
            <ac:picMk id="73" creationId="{DF3C26F7-B4F8-4551-C81E-785F67C13C02}"/>
          </ac:picMkLst>
        </pc:picChg>
        <pc:picChg chg="add mod">
          <ac:chgData name="Leonel Brizola Roco" userId="b84fb792-0fdd-45f4-b61b-3cc1481d91e9" providerId="ADAL" clId="{CF6DFA76-F3A8-4612-ADB3-E9623B438A35}" dt="2026-09-03T21:29:08.436" v="972" actId="1076"/>
          <ac:picMkLst>
            <pc:docMk/>
            <pc:sldMk cId="2855895833" sldId="261"/>
            <ac:picMk id="75" creationId="{9970BCDC-68DB-AC63-DFB5-25E8DA42750B}"/>
          </ac:picMkLst>
        </pc:picChg>
        <pc:picChg chg="add mod">
          <ac:chgData name="Leonel Brizola Roco" userId="b84fb792-0fdd-45f4-b61b-3cc1481d91e9" providerId="ADAL" clId="{CF6DFA76-F3A8-4612-ADB3-E9623B438A35}" dt="2026-09-03T21:29:08.436" v="972" actId="1076"/>
          <ac:picMkLst>
            <pc:docMk/>
            <pc:sldMk cId="2855895833" sldId="261"/>
            <ac:picMk id="77" creationId="{6EBECA29-F789-0BD1-4F8B-FAA6B223AEE8}"/>
          </ac:picMkLst>
        </pc:picChg>
        <pc:picChg chg="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79" creationId="{DDD271E6-A21B-88F9-46AA-90FC584921D7}"/>
          </ac:picMkLst>
        </pc:picChg>
        <pc:picChg chg="add 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81" creationId="{DBB2F95A-A06E-DC5E-B41F-F0E578FF71B0}"/>
          </ac:picMkLst>
        </pc:picChg>
        <pc:picChg chg="add 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83" creationId="{4DC9DCAD-3DA6-A884-567A-622E51B7CB76}"/>
          </ac:picMkLst>
        </pc:picChg>
        <pc:picChg chg="mod">
          <ac:chgData name="Leonel Brizola Roco" userId="b84fb792-0fdd-45f4-b61b-3cc1481d91e9" providerId="ADAL" clId="{CF6DFA76-F3A8-4612-ADB3-E9623B438A35}" dt="2026-09-03T20:51:03.856" v="858" actId="1076"/>
          <ac:picMkLst>
            <pc:docMk/>
            <pc:sldMk cId="2855895833" sldId="261"/>
            <ac:picMk id="85" creationId="{1951D861-F28C-6241-573F-A082D52255F5}"/>
          </ac:picMkLst>
        </pc:picChg>
        <pc:picChg chg="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87" creationId="{9BF3C091-9846-C673-2DA9-533FA6C27E78}"/>
          </ac:picMkLst>
        </pc:picChg>
        <pc:picChg chg="add mod">
          <ac:chgData name="Leonel Brizola Roco" userId="b84fb792-0fdd-45f4-b61b-3cc1481d91e9" providerId="ADAL" clId="{CF6DFA76-F3A8-4612-ADB3-E9623B438A35}" dt="2026-09-03T21:29:08.436" v="972" actId="1076"/>
          <ac:picMkLst>
            <pc:docMk/>
            <pc:sldMk cId="2855895833" sldId="261"/>
            <ac:picMk id="89" creationId="{D6F68668-3EA2-9088-C720-DBB78D962FBB}"/>
          </ac:picMkLst>
        </pc:picChg>
        <pc:picChg chg="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91" creationId="{53DE7799-7871-9717-6FE7-5DAACE5F6BEC}"/>
          </ac:picMkLst>
        </pc:picChg>
        <pc:picChg chg="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93" creationId="{68E19963-2957-3EE1-4218-3F447B0C2705}"/>
          </ac:picMkLst>
        </pc:picChg>
        <pc:picChg chg="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95" creationId="{0B4D6647-E176-AB04-7983-AC8A9E8C093D}"/>
          </ac:picMkLst>
        </pc:picChg>
        <pc:picChg chg="add 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97" creationId="{8CCEAFED-15A8-B4A8-8DBA-1615D52D2F29}"/>
          </ac:picMkLst>
        </pc:picChg>
        <pc:picChg chg="mod">
          <ac:chgData name="Leonel Brizola Roco" userId="b84fb792-0fdd-45f4-b61b-3cc1481d91e9" providerId="ADAL" clId="{CF6DFA76-F3A8-4612-ADB3-E9623B438A35}" dt="2026-09-03T21:29:35.816" v="976" actId="1076"/>
          <ac:picMkLst>
            <pc:docMk/>
            <pc:sldMk cId="2855895833" sldId="261"/>
            <ac:picMk id="99" creationId="{446E1967-C933-742A-52BC-D4AD9CF04060}"/>
          </ac:picMkLst>
        </pc:picChg>
      </pc:sldChg>
      <pc:sldMasterChg chg="modSldLayout">
        <pc:chgData name="Leonel Brizola Roco" userId="b84fb792-0fdd-45f4-b61b-3cc1481d91e9" providerId="ADAL" clId="{CF6DFA76-F3A8-4612-ADB3-E9623B438A35}" dt="2026-08-28T18:28:32.315" v="474" actId="1076"/>
        <pc:sldMasterMkLst>
          <pc:docMk/>
          <pc:sldMasterMk cId="2577865972" sldId="2147483660"/>
        </pc:sldMasterMkLst>
        <pc:sldLayoutChg chg="delSp modSp mod setBg">
          <pc:chgData name="Leonel Brizola Roco" userId="b84fb792-0fdd-45f4-b61b-3cc1481d91e9" providerId="ADAL" clId="{CF6DFA76-F3A8-4612-ADB3-E9623B438A35}" dt="2026-08-28T18:28:32.315" v="474" actId="1076"/>
          <pc:sldLayoutMkLst>
            <pc:docMk/>
            <pc:sldMasterMk cId="2577865972" sldId="2147483660"/>
            <pc:sldLayoutMk cId="3344888135" sldId="2147483662"/>
          </pc:sldLayoutMkLst>
          <pc:spChg chg="mod">
            <ac:chgData name="Leonel Brizola Roco" userId="b84fb792-0fdd-45f4-b61b-3cc1481d91e9" providerId="ADAL" clId="{CF6DFA76-F3A8-4612-ADB3-E9623B438A35}" dt="2026-08-28T18:28:32.315" v="474" actId="1076"/>
            <ac:spMkLst>
              <pc:docMk/>
              <pc:sldMasterMk cId="2577865972" sldId="2147483660"/>
              <pc:sldLayoutMk cId="3344888135" sldId="2147483662"/>
              <ac:spMk id="2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290" y="80244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2.jp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E3203-768D-B96E-8A0E-3E78C91B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6;p13">
            <a:extLst>
              <a:ext uri="{FF2B5EF4-FFF2-40B4-BE49-F238E27FC236}">
                <a16:creationId xmlns:a16="http://schemas.microsoft.com/office/drawing/2014/main" id="{6D72F5E6-02A0-7135-B74E-2AB51BB072DF}"/>
              </a:ext>
            </a:extLst>
          </p:cNvPr>
          <p:cNvSpPr txBox="1"/>
          <p:nvPr/>
        </p:nvSpPr>
        <p:spPr>
          <a:xfrm>
            <a:off x="24446902" y="147215"/>
            <a:ext cx="18647885" cy="16649243"/>
          </a:xfrm>
          <a:prstGeom prst="rect">
            <a:avLst/>
          </a:prstGeom>
          <a:solidFill>
            <a:srgbClr val="78BBBE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 dirty="0">
                <a:solidFill>
                  <a:schemeClr val="bg1"/>
                </a:solidFill>
              </a:rPr>
              <a:t>INSTRUÇÕES – VÍDEO DOS PROGRAMAS </a:t>
            </a:r>
            <a:r>
              <a:rPr lang="pt-BR" sz="4400" b="1" dirty="0">
                <a:solidFill>
                  <a:srgbClr val="DE254E"/>
                </a:solidFill>
              </a:rPr>
              <a:t>PIBIC E PIBIC MASTER</a:t>
            </a:r>
            <a:endParaRPr lang="pt-BR" sz="4400" b="1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1*- Selecione o logo do programa a qual você participa e mova até o final do rodapé sobre a linha “programa”, copie e cole em todos os slides que utilizar;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2 – </a:t>
            </a:r>
            <a:r>
              <a:rPr lang="pt-BR" sz="3200" dirty="0">
                <a:solidFill>
                  <a:schemeClr val="bg1"/>
                </a:solidFill>
              </a:rPr>
              <a:t>. Se você é bolsista, insira o logo do financiador sobre a linha “Modalidade” ou se você realiza a pesquisa na modalidade voluntária, insira o logo de  ICV (iniciação científica voluntária); Copie e cole em todos os slides que utilizar;</a:t>
            </a: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3 - Selecione o ODS que tem aderência à sua pesquisa e coloque na apresentação sobre a linha “ODS Relacionado à pesquisa”, depois copie para todos os slides que utilizar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4 - Insira as informações de título; autor; orientador; curso; campus, escola;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5 - Apague esta caixa.</a:t>
            </a:r>
            <a:endParaRPr sz="3000" dirty="0"/>
          </a:p>
        </p:txBody>
      </p:sp>
      <p:sp>
        <p:nvSpPr>
          <p:cNvPr id="46" name="Google Shape;80;p13">
            <a:extLst>
              <a:ext uri="{FF2B5EF4-FFF2-40B4-BE49-F238E27FC236}">
                <a16:creationId xmlns:a16="http://schemas.microsoft.com/office/drawing/2014/main" id="{683C385D-6D52-22FC-5DDD-EFD5DCEEF5C5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da bolsa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49" name="Google Shape;80;p13">
            <a:extLst>
              <a:ext uri="{FF2B5EF4-FFF2-40B4-BE49-F238E27FC236}">
                <a16:creationId xmlns:a16="http://schemas.microsoft.com/office/drawing/2014/main" id="{B1CD4F06-38AA-7C76-7E0F-4C61A85B72F0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do programa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51" name="Google Shape;80;p13">
            <a:extLst>
              <a:ext uri="{FF2B5EF4-FFF2-40B4-BE49-F238E27FC236}">
                <a16:creationId xmlns:a16="http://schemas.microsoft.com/office/drawing/2014/main" id="{9A4FE923-4F08-5027-E3DC-FB15B66DED24}"/>
              </a:ext>
            </a:extLst>
          </p:cNvPr>
          <p:cNvSpPr txBox="1"/>
          <p:nvPr/>
        </p:nvSpPr>
        <p:spPr>
          <a:xfrm>
            <a:off x="14283193" y="659408"/>
            <a:ext cx="2270202" cy="80018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ODS relacionada à pesquisa</a:t>
            </a:r>
            <a:endParaRPr sz="2000" b="1" dirty="0">
              <a:solidFill>
                <a:schemeClr val="lt1"/>
              </a:solidFill>
            </a:endParaRPr>
          </a:p>
        </p:txBody>
      </p:sp>
      <p:pic>
        <p:nvPicPr>
          <p:cNvPr id="57" name="Imagem 56">
            <a:extLst>
              <a:ext uri="{FF2B5EF4-FFF2-40B4-BE49-F238E27FC236}">
                <a16:creationId xmlns:a16="http://schemas.microsoft.com/office/drawing/2014/main" id="{46D5FEE6-B7C1-5CF0-8D18-B357DFC75A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175" b="59560"/>
          <a:stretch/>
        </p:blipFill>
        <p:spPr>
          <a:xfrm>
            <a:off x="29807395" y="2281035"/>
            <a:ext cx="2880000" cy="958618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5AA9AEE4-6609-317B-F20D-B3A316B8D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519" r="70361" b="40502"/>
          <a:stretch/>
        </p:blipFill>
        <p:spPr>
          <a:xfrm>
            <a:off x="33680963" y="2259120"/>
            <a:ext cx="2880000" cy="1117691"/>
          </a:xfrm>
          <a:prstGeom prst="rect">
            <a:avLst/>
          </a:prstGeom>
        </p:spPr>
      </p:pic>
      <p:pic>
        <p:nvPicPr>
          <p:cNvPr id="61" name="Imagem 60" descr="Texto, Logotipo&#10;&#10;Descrição gerada automaticamente">
            <a:extLst>
              <a:ext uri="{FF2B5EF4-FFF2-40B4-BE49-F238E27FC236}">
                <a16:creationId xmlns:a16="http://schemas.microsoft.com/office/drawing/2014/main" id="{D9641191-F0AD-D42F-F5C3-34F79C7928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54" t="7132" r="8611" b="38915"/>
          <a:stretch/>
        </p:blipFill>
        <p:spPr>
          <a:xfrm>
            <a:off x="33736859" y="6172769"/>
            <a:ext cx="2761026" cy="1800000"/>
          </a:xfrm>
          <a:prstGeom prst="rect">
            <a:avLst/>
          </a:prstGeom>
        </p:spPr>
      </p:pic>
      <p:pic>
        <p:nvPicPr>
          <p:cNvPr id="63" name="Imagem 62" descr="Logotipo&#10;&#10;Descrição gerada automaticamente">
            <a:extLst>
              <a:ext uri="{FF2B5EF4-FFF2-40B4-BE49-F238E27FC236}">
                <a16:creationId xmlns:a16="http://schemas.microsoft.com/office/drawing/2014/main" id="{E51D7047-E126-3E75-84AE-7A21CF4B3B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4966" y="6766517"/>
            <a:ext cx="2880000" cy="890182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0B8A65C-9396-5B97-6881-831D23ADA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9778" y="6365867"/>
            <a:ext cx="4248564" cy="1800000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0C3553B1-AEA4-8660-5060-B228EB05C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78994" y="6365867"/>
            <a:ext cx="2808000" cy="1800000"/>
          </a:xfrm>
          <a:prstGeom prst="rect">
            <a:avLst/>
          </a:prstGeom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B0A7A0E9-14AF-781E-BBBD-18F83872CE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71391" y="9549134"/>
            <a:ext cx="2160000" cy="2160000"/>
          </a:xfrm>
          <a:prstGeom prst="rect">
            <a:avLst/>
          </a:prstGeom>
        </p:spPr>
      </p:pic>
      <p:pic>
        <p:nvPicPr>
          <p:cNvPr id="73" name="Imagem 72">
            <a:extLst>
              <a:ext uri="{FF2B5EF4-FFF2-40B4-BE49-F238E27FC236}">
                <a16:creationId xmlns:a16="http://schemas.microsoft.com/office/drawing/2014/main" id="{DF3C26F7-B4F8-4551-C81E-785F67C13C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95525" y="12244116"/>
            <a:ext cx="2160000" cy="2160000"/>
          </a:xfrm>
          <a:prstGeom prst="rect">
            <a:avLst/>
          </a:prstGeom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9970BCDC-68DB-AC63-DFB5-25E8DA4275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77825" y="12256401"/>
            <a:ext cx="2160000" cy="2160000"/>
          </a:xfrm>
          <a:prstGeom prst="rect">
            <a:avLst/>
          </a:prstGeom>
        </p:spPr>
      </p:pic>
      <p:pic>
        <p:nvPicPr>
          <p:cNvPr id="77" name="Imagem 76">
            <a:extLst>
              <a:ext uri="{FF2B5EF4-FFF2-40B4-BE49-F238E27FC236}">
                <a16:creationId xmlns:a16="http://schemas.microsoft.com/office/drawing/2014/main" id="{6EBECA29-F789-0BD1-4F8B-FAA6B223AE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71766" y="12299010"/>
            <a:ext cx="2160000" cy="2160000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DDD271E6-A21B-88F9-46AA-90FC584921D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741932" y="12294501"/>
            <a:ext cx="2160000" cy="2160000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DBB2F95A-A06E-DC5E-B41F-F0E578FF71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829766" y="12286635"/>
            <a:ext cx="2160000" cy="2160000"/>
          </a:xfrm>
          <a:prstGeom prst="rect">
            <a:avLst/>
          </a:prstGeom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4DC9DCAD-3DA6-A884-567A-622E51B7CB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895399" y="12263164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85" name="Imagem 84">
            <a:extLst>
              <a:ext uri="{FF2B5EF4-FFF2-40B4-BE49-F238E27FC236}">
                <a16:creationId xmlns:a16="http://schemas.microsoft.com/office/drawing/2014/main" id="{1951D861-F28C-6241-573F-A082D52255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33650" y="9644782"/>
            <a:ext cx="2160000" cy="2160000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9BF3C091-9846-C673-2DA9-533FA6C27E7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179264" y="9685201"/>
            <a:ext cx="2160000" cy="2160000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D6F68668-3EA2-9088-C720-DBB78D962FB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339264" y="9627570"/>
            <a:ext cx="2160000" cy="2160000"/>
          </a:xfrm>
          <a:prstGeom prst="rect">
            <a:avLst/>
          </a:prstGeom>
        </p:spPr>
      </p:pic>
      <p:pic>
        <p:nvPicPr>
          <p:cNvPr id="91" name="Imagem 90">
            <a:extLst>
              <a:ext uri="{FF2B5EF4-FFF2-40B4-BE49-F238E27FC236}">
                <a16:creationId xmlns:a16="http://schemas.microsoft.com/office/drawing/2014/main" id="{53DE7799-7871-9717-6FE7-5DAACE5F6BE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239176" y="9637457"/>
            <a:ext cx="2160000" cy="2160000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68E19963-2957-3EE1-4218-3F447B0C270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151626" y="9644782"/>
            <a:ext cx="2160000" cy="2160000"/>
          </a:xfrm>
          <a:prstGeom prst="rect">
            <a:avLst/>
          </a:prstGeom>
        </p:spPr>
      </p:pic>
      <p:pic>
        <p:nvPicPr>
          <p:cNvPr id="95" name="Imagem 94">
            <a:extLst>
              <a:ext uri="{FF2B5EF4-FFF2-40B4-BE49-F238E27FC236}">
                <a16:creationId xmlns:a16="http://schemas.microsoft.com/office/drawing/2014/main" id="{0B4D6647-E176-AB04-7983-AC8A9E8C093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011002" y="9644782"/>
            <a:ext cx="2160000" cy="2160000"/>
          </a:xfrm>
          <a:prstGeom prst="rect">
            <a:avLst/>
          </a:prstGeom>
        </p:spPr>
      </p:pic>
      <p:pic>
        <p:nvPicPr>
          <p:cNvPr id="97" name="Imagem 96">
            <a:extLst>
              <a:ext uri="{FF2B5EF4-FFF2-40B4-BE49-F238E27FC236}">
                <a16:creationId xmlns:a16="http://schemas.microsoft.com/office/drawing/2014/main" id="{8CCEAFED-15A8-B4A8-8DBA-1615D52D2F2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923452" y="9627570"/>
            <a:ext cx="2160000" cy="2160000"/>
          </a:xfrm>
          <a:prstGeom prst="rect">
            <a:avLst/>
          </a:prstGeom>
        </p:spPr>
      </p:pic>
      <p:pic>
        <p:nvPicPr>
          <p:cNvPr id="99" name="Imagem 98">
            <a:extLst>
              <a:ext uri="{FF2B5EF4-FFF2-40B4-BE49-F238E27FC236}">
                <a16:creationId xmlns:a16="http://schemas.microsoft.com/office/drawing/2014/main" id="{446E1967-C933-742A-52BC-D4AD9CF0406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756659" y="9627570"/>
            <a:ext cx="2160000" cy="2160000"/>
          </a:xfrm>
          <a:prstGeom prst="rect">
            <a:avLst/>
          </a:prstGeom>
        </p:spPr>
      </p:pic>
      <p:sp>
        <p:nvSpPr>
          <p:cNvPr id="4" name="Google Shape;60;p14">
            <a:extLst>
              <a:ext uri="{FF2B5EF4-FFF2-40B4-BE49-F238E27FC236}">
                <a16:creationId xmlns:a16="http://schemas.microsoft.com/office/drawing/2014/main" id="{A5589C8B-BA6C-5D40-FD3B-2B503BBC7117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Autor: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Estudante&gt;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Orientador: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Orientador&gt;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Curso: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&lt;Curso do Estudante de Graduação&gt;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Modalidade: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&lt;Bolsa PUCPR; Bolsa CNPq; Bolsa Fundação Araucária; Bolsa Fundação Araucária – Inclusão Social; Iniciação Científica Voluntária&gt;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Câmpus: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&lt;Curitiba; Toledo; Londrina&gt;</a:t>
            </a:r>
          </a:p>
        </p:txBody>
      </p:sp>
      <p:sp>
        <p:nvSpPr>
          <p:cNvPr id="6" name="Google Shape;61;p14">
            <a:extLst>
              <a:ext uri="{FF2B5EF4-FFF2-40B4-BE49-F238E27FC236}">
                <a16:creationId xmlns:a16="http://schemas.microsoft.com/office/drawing/2014/main" id="{C763C130-EEBA-CA27-B903-85349CD74684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latin typeface="Montserrat"/>
                <a:ea typeface="Montserrat"/>
                <a:cs typeface="Montserrat"/>
                <a:sym typeface="Montserrat"/>
              </a:rPr>
              <a:t>TÍTULO DO PLANO EM LETRAS MAIÚSCULAS: SUBTÍTULO DEPOIS DOS DOIS PONTOS SE HOUVER</a:t>
            </a:r>
          </a:p>
        </p:txBody>
      </p:sp>
      <p:sp>
        <p:nvSpPr>
          <p:cNvPr id="8" name="Fluxograma: Conector 7">
            <a:extLst>
              <a:ext uri="{FF2B5EF4-FFF2-40B4-BE49-F238E27FC236}">
                <a16:creationId xmlns:a16="http://schemas.microsoft.com/office/drawing/2014/main" id="{439FE497-D1C0-75CD-91D0-03A8EDD415A9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78BB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78BBBE"/>
                </a:solidFill>
                <a:latin typeface="Montserrat" panose="00000500000000000000" pitchFamily="2" charset="0"/>
              </a:rPr>
              <a:t>VÍDEO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D097FCE-71BC-C5E4-826C-F71FE060C55E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5493" t="3499" r="11476" b="2499"/>
          <a:stretch>
            <a:fillRect/>
          </a:stretch>
        </p:blipFill>
        <p:spPr>
          <a:xfrm>
            <a:off x="37976085" y="12337110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F547049-666B-1C81-EB0A-50175170334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0034332" y="12256401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9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8;p16">
            <a:extLst>
              <a:ext uri="{FF2B5EF4-FFF2-40B4-BE49-F238E27FC236}">
                <a16:creationId xmlns:a16="http://schemas.microsoft.com/office/drawing/2014/main" id="{256DEBF3-1809-F7F0-0D96-5455635EF324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Insira aqui o texto do trabalho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61;p14">
            <a:extLst>
              <a:ext uri="{FF2B5EF4-FFF2-40B4-BE49-F238E27FC236}">
                <a16:creationId xmlns:a16="http://schemas.microsoft.com/office/drawing/2014/main" id="{6B4E537B-B227-4220-571F-8DADB223ED9A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Fluxograma: Conector 2">
            <a:extLst>
              <a:ext uri="{FF2B5EF4-FFF2-40B4-BE49-F238E27FC236}">
                <a16:creationId xmlns:a16="http://schemas.microsoft.com/office/drawing/2014/main" id="{037BFEB7-B20C-8DAC-98EA-884F930EFF7E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78BB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78BBBE"/>
                </a:solidFill>
                <a:latin typeface="Montserrat" panose="00000500000000000000" pitchFamily="2" charset="0"/>
              </a:rPr>
              <a:t>VÍDEO</a:t>
            </a:r>
          </a:p>
        </p:txBody>
      </p:sp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5BBB8003ADF89439BE347B4CBF22177" ma:contentTypeVersion="23" ma:contentTypeDescription="Crie um novo documento." ma:contentTypeScope="" ma:versionID="c43089cb38a0d2b47bed261ba4246bc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d26f5ad8ab131b63defac5a8cc0f81c8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Props1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1467FF-DD84-4F9E-9A53-C7EBB7B6BE8E}"/>
</file>

<file path=customXml/itemProps3.xml><?xml version="1.0" encoding="utf-8"?>
<ds:datastoreItem xmlns:ds="http://schemas.openxmlformats.org/officeDocument/2006/customXml" ds:itemID="{07692E42-BA09-4754-88E7-EE544E7BE723}">
  <ds:schemaRefs>
    <ds:schemaRef ds:uri="http://schemas.microsoft.com/office/2006/documentManagement/types"/>
    <ds:schemaRef ds:uri="http://schemas.microsoft.com/sharepoint/v3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f7704bea-2bb5-468b-8221-edf395a4b75a"/>
    <ds:schemaRef ds:uri="fb0f7546-af02-455f-a24d-bb7acb0c82b7"/>
    <ds:schemaRef ds:uri="http://schemas.openxmlformats.org/package/2006/metadata/core-properties"/>
    <ds:schemaRef ds:uri="5feeb68a-fa8a-4e72-9bf8-361bbdd14ef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1486</TotalTime>
  <Words>242</Words>
  <Application>Microsoft Office PowerPoint</Application>
  <PresentationFormat>Personalizar</PresentationFormat>
  <Paragraphs>50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lastModifiedBy>Felipe Augusto Leite Santos</cp:lastModifiedBy>
  <cp:revision>12</cp:revision>
  <dcterms:created xsi:type="dcterms:W3CDTF">2024-07-29T19:33:12Z</dcterms:created>
  <dcterms:modified xsi:type="dcterms:W3CDTF">2026-09-04T20:33:25Z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