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4"/>
  </p:sldMasterIdLst>
  <p:notesMasterIdLst>
    <p:notesMasterId r:id="rId6"/>
  </p:notesMasterIdLst>
  <p:sldIdLst>
    <p:sldId id="257" r:id="rId5"/>
  </p:sldIdLst>
  <p:sldSz cx="28835350" cy="51206400"/>
  <p:notesSz cx="6858000" cy="9144000"/>
  <p:embeddedFontLst>
    <p:embeddedFont>
      <p:font typeface="Montserrat" panose="00000500000000000000" pitchFamily="2" charset="0"/>
      <p:regular r:id="rId7"/>
      <p:bold r:id="rId8"/>
      <p:italic r:id="rId9"/>
      <p:boldItalic r:id="rId1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7026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7026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7026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7026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7026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7026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7026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7026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7026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130" userDrawn="1">
          <p15:clr>
            <a:srgbClr val="747775"/>
          </p15:clr>
        </p15:guide>
        <p15:guide id="2" pos="9085" userDrawn="1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4B7B8"/>
    <a:srgbClr val="A5273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D46528A-0AFC-4029-8C04-CD08AEB534ED}" v="5" dt="2026-09-16T12:27:32.224"/>
    <p1510:client id="{9ED43277-BFFA-6588-FB5C-0740A2640A28}" v="6" dt="2026-09-16T20:07:54.586"/>
  </p1510:revLst>
</p1510:revInfo>
</file>

<file path=ppt/tableStyles.xml><?xml version="1.0" encoding="utf-8"?>
<a:tblStyleLst xmlns:a="http://schemas.openxmlformats.org/drawingml/2006/main" def="{ED3A5FC5-6A38-43EC-817F-C6DDD753E52A}">
  <a:tblStyle styleId="{ED3A5FC5-6A38-43EC-817F-C6DDD753E52A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979" autoAdjust="0"/>
    <p:restoredTop sz="94741"/>
  </p:normalViewPr>
  <p:slideViewPr>
    <p:cSldViewPr snapToGrid="0">
      <p:cViewPr varScale="1">
        <p:scale>
          <a:sx n="14" d="100"/>
          <a:sy n="14" d="100"/>
        </p:scale>
        <p:origin x="3888" y="168"/>
      </p:cViewPr>
      <p:guideLst>
        <p:guide orient="horz" pos="16130"/>
        <p:guide pos="908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2.fntdata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font" Target="fonts/font1.fntdata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microsoft.com/office/2016/11/relationships/changesInfo" Target="changesInfos/changesInfo1.xml"/><Relationship Id="rId10" Type="http://schemas.openxmlformats.org/officeDocument/2006/relationships/font" Target="fonts/font4.fntdata"/><Relationship Id="rId4" Type="http://schemas.openxmlformats.org/officeDocument/2006/relationships/slideMaster" Target="slideMasters/slideMaster1.xml"/><Relationship Id="rId9" Type="http://schemas.openxmlformats.org/officeDocument/2006/relationships/font" Target="fonts/font3.fntdata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Felipe Augusto Leite Santos" userId="S::f.santos20@pucpr.br::532e0a82-60ad-49c6-81f4-ce376509fc2e" providerId="AD" clId="Web-{9ED43277-BFFA-6588-FB5C-0740A2640A28}"/>
    <pc:docChg chg="modSld">
      <pc:chgData name="Felipe Augusto Leite Santos" userId="S::f.santos20@pucpr.br::532e0a82-60ad-49c6-81f4-ce376509fc2e" providerId="AD" clId="Web-{9ED43277-BFFA-6588-FB5C-0740A2640A28}" dt="2026-09-16T20:07:54.586" v="5" actId="1076"/>
      <pc:docMkLst>
        <pc:docMk/>
      </pc:docMkLst>
      <pc:sldChg chg="addSp delSp modSp">
        <pc:chgData name="Felipe Augusto Leite Santos" userId="S::f.santos20@pucpr.br::532e0a82-60ad-49c6-81f4-ce376509fc2e" providerId="AD" clId="Web-{9ED43277-BFFA-6588-FB5C-0740A2640A28}" dt="2026-09-16T20:07:54.586" v="5" actId="1076"/>
        <pc:sldMkLst>
          <pc:docMk/>
          <pc:sldMk cId="3267141045" sldId="257"/>
        </pc:sldMkLst>
        <pc:spChg chg="add del">
          <ac:chgData name="Felipe Augusto Leite Santos" userId="S::f.santos20@pucpr.br::532e0a82-60ad-49c6-81f4-ce376509fc2e" providerId="AD" clId="Web-{9ED43277-BFFA-6588-FB5C-0740A2640A28}" dt="2026-09-16T20:07:52.056" v="4"/>
          <ac:spMkLst>
            <pc:docMk/>
            <pc:sldMk cId="3267141045" sldId="257"/>
            <ac:spMk id="3" creationId="{52A174C0-A89A-7E55-4F94-1F98FD9EC229}"/>
          </ac:spMkLst>
        </pc:spChg>
        <pc:picChg chg="mod">
          <ac:chgData name="Felipe Augusto Leite Santos" userId="S::f.santos20@pucpr.br::532e0a82-60ad-49c6-81f4-ce376509fc2e" providerId="AD" clId="Web-{9ED43277-BFFA-6588-FB5C-0740A2640A28}" dt="2026-09-16T20:07:54.586" v="5" actId="1076"/>
          <ac:picMkLst>
            <pc:docMk/>
            <pc:sldMk cId="3267141045" sldId="257"/>
            <ac:picMk id="10" creationId="{9FEB5975-46D3-459F-74C6-B44476F73EC2}"/>
          </ac:picMkLst>
        </pc:picChg>
      </pc:sldChg>
    </pc:docChg>
  </pc:docChgLst>
  <pc:docChgLst>
    <pc:chgData name="JULIANNA ALVES RABELO" userId="4a46fe87-2d26-43ec-a81e-e3ac777b61bd" providerId="ADAL" clId="{16BCE832-8ACD-4E07-9C63-D92F85A4C5ED}"/>
    <pc:docChg chg="undo custSel modSld">
      <pc:chgData name="JULIANNA ALVES RABELO" userId="4a46fe87-2d26-43ec-a81e-e3ac777b61bd" providerId="ADAL" clId="{16BCE832-8ACD-4E07-9C63-D92F85A4C5ED}" dt="2026-09-16T12:42:12.386" v="121" actId="208"/>
      <pc:docMkLst>
        <pc:docMk/>
      </pc:docMkLst>
      <pc:sldChg chg="addSp delSp modSp mod">
        <pc:chgData name="JULIANNA ALVES RABELO" userId="4a46fe87-2d26-43ec-a81e-e3ac777b61bd" providerId="ADAL" clId="{16BCE832-8ACD-4E07-9C63-D92F85A4C5ED}" dt="2026-09-16T12:42:12.386" v="121" actId="208"/>
        <pc:sldMkLst>
          <pc:docMk/>
          <pc:sldMk cId="3267141045" sldId="257"/>
        </pc:sldMkLst>
        <pc:spChg chg="mod">
          <ac:chgData name="JULIANNA ALVES RABELO" userId="4a46fe87-2d26-43ec-a81e-e3ac777b61bd" providerId="ADAL" clId="{16BCE832-8ACD-4E07-9C63-D92F85A4C5ED}" dt="2026-09-16T12:21:34.725" v="31" actId="1076"/>
          <ac:spMkLst>
            <pc:docMk/>
            <pc:sldMk cId="3267141045" sldId="257"/>
            <ac:spMk id="3" creationId="{52A174C0-A89A-7E55-4F94-1F98FD9EC229}"/>
          </ac:spMkLst>
        </pc:spChg>
        <pc:spChg chg="add mod">
          <ac:chgData name="JULIANNA ALVES RABELO" userId="4a46fe87-2d26-43ec-a81e-e3ac777b61bd" providerId="ADAL" clId="{16BCE832-8ACD-4E07-9C63-D92F85A4C5ED}" dt="2026-09-16T12:20:45.853" v="25" actId="20577"/>
          <ac:spMkLst>
            <pc:docMk/>
            <pc:sldMk cId="3267141045" sldId="257"/>
            <ac:spMk id="4" creationId="{70729F68-73BE-367B-FBF0-8D0339821E07}"/>
          </ac:spMkLst>
        </pc:spChg>
        <pc:spChg chg="mod">
          <ac:chgData name="JULIANNA ALVES RABELO" userId="4a46fe87-2d26-43ec-a81e-e3ac777b61bd" providerId="ADAL" clId="{16BCE832-8ACD-4E07-9C63-D92F85A4C5ED}" dt="2026-09-16T12:21:32.739" v="30" actId="1076"/>
          <ac:spMkLst>
            <pc:docMk/>
            <pc:sldMk cId="3267141045" sldId="257"/>
            <ac:spMk id="5" creationId="{1D3E81CE-C3C0-CAF8-F357-218F82D3B3A1}"/>
          </ac:spMkLst>
        </pc:spChg>
        <pc:spChg chg="mod">
          <ac:chgData name="JULIANNA ALVES RABELO" userId="4a46fe87-2d26-43ec-a81e-e3ac777b61bd" providerId="ADAL" clId="{16BCE832-8ACD-4E07-9C63-D92F85A4C5ED}" dt="2026-09-16T12:21:25.997" v="28" actId="14100"/>
          <ac:spMkLst>
            <pc:docMk/>
            <pc:sldMk cId="3267141045" sldId="257"/>
            <ac:spMk id="13" creationId="{276FE222-E5BE-5C5E-2253-CAA613D4F6B2}"/>
          </ac:spMkLst>
        </pc:spChg>
        <pc:spChg chg="mod">
          <ac:chgData name="JULIANNA ALVES RABELO" userId="4a46fe87-2d26-43ec-a81e-e3ac777b61bd" providerId="ADAL" clId="{16BCE832-8ACD-4E07-9C63-D92F85A4C5ED}" dt="2026-09-16T12:42:12.386" v="121" actId="208"/>
          <ac:spMkLst>
            <pc:docMk/>
            <pc:sldMk cId="3267141045" sldId="257"/>
            <ac:spMk id="22" creationId="{310CD765-F4ED-F111-655E-18B3EC02FCCD}"/>
          </ac:spMkLst>
        </pc:spChg>
        <pc:spChg chg="mod">
          <ac:chgData name="JULIANNA ALVES RABELO" userId="4a46fe87-2d26-43ec-a81e-e3ac777b61bd" providerId="ADAL" clId="{16BCE832-8ACD-4E07-9C63-D92F85A4C5ED}" dt="2026-09-16T12:28:18.264" v="115" actId="20577"/>
          <ac:spMkLst>
            <pc:docMk/>
            <pc:sldMk cId="3267141045" sldId="257"/>
            <ac:spMk id="68" creationId="{6CA52115-4526-57A4-6F28-37806A935A57}"/>
          </ac:spMkLst>
        </pc:spChg>
        <pc:spChg chg="mod">
          <ac:chgData name="JULIANNA ALVES RABELO" userId="4a46fe87-2d26-43ec-a81e-e3ac777b61bd" providerId="ADAL" clId="{16BCE832-8ACD-4E07-9C63-D92F85A4C5ED}" dt="2026-09-16T12:21:06.272" v="26" actId="1076"/>
          <ac:spMkLst>
            <pc:docMk/>
            <pc:sldMk cId="3267141045" sldId="257"/>
            <ac:spMk id="70" creationId="{3447BD39-A3A8-A606-EA6C-C450C6A6D0A0}"/>
          </ac:spMkLst>
        </pc:spChg>
        <pc:spChg chg="del">
          <ac:chgData name="JULIANNA ALVES RABELO" userId="4a46fe87-2d26-43ec-a81e-e3ac777b61bd" providerId="ADAL" clId="{16BCE832-8ACD-4E07-9C63-D92F85A4C5ED}" dt="2026-09-16T12:19:41.163" v="2" actId="478"/>
          <ac:spMkLst>
            <pc:docMk/>
            <pc:sldMk cId="3267141045" sldId="257"/>
            <ac:spMk id="74" creationId="{916E91CF-D1C5-039D-77D6-3A9E24CA4268}"/>
          </ac:spMkLst>
        </pc:spChg>
        <pc:picChg chg="mod">
          <ac:chgData name="JULIANNA ALVES RABELO" userId="4a46fe87-2d26-43ec-a81e-e3ac777b61bd" providerId="ADAL" clId="{16BCE832-8ACD-4E07-9C63-D92F85A4C5ED}" dt="2026-09-16T12:40:46.181" v="120" actId="1076"/>
          <ac:picMkLst>
            <pc:docMk/>
            <pc:sldMk cId="3267141045" sldId="257"/>
            <ac:picMk id="7" creationId="{38680C52-A571-82DC-7669-36D2F5AB2707}"/>
          </ac:picMkLst>
        </pc:picChg>
        <pc:picChg chg="mod">
          <ac:chgData name="JULIANNA ALVES RABELO" userId="4a46fe87-2d26-43ec-a81e-e3ac777b61bd" providerId="ADAL" clId="{16BCE832-8ACD-4E07-9C63-D92F85A4C5ED}" dt="2026-09-16T12:40:39.202" v="116" actId="14100"/>
          <ac:picMkLst>
            <pc:docMk/>
            <pc:sldMk cId="3267141045" sldId="257"/>
            <ac:picMk id="10" creationId="{9FEB5975-46D3-459F-74C6-B44476F73EC2}"/>
          </ac:picMkLst>
        </pc:picChg>
        <pc:picChg chg="mod">
          <ac:chgData name="JULIANNA ALVES RABELO" userId="4a46fe87-2d26-43ec-a81e-e3ac777b61bd" providerId="ADAL" clId="{16BCE832-8ACD-4E07-9C63-D92F85A4C5ED}" dt="2026-09-16T12:40:43.372" v="118" actId="14100"/>
          <ac:picMkLst>
            <pc:docMk/>
            <pc:sldMk cId="3267141045" sldId="257"/>
            <ac:picMk id="15" creationId="{FCA26973-84FB-834C-4A79-A875BD8CF23F}"/>
          </ac:picMkLst>
        </pc:picChg>
        <pc:picChg chg="mod">
          <ac:chgData name="JULIANNA ALVES RABELO" userId="4a46fe87-2d26-43ec-a81e-e3ac777b61bd" providerId="ADAL" clId="{16BCE832-8ACD-4E07-9C63-D92F85A4C5ED}" dt="2026-09-16T12:40:41.508" v="117" actId="14100"/>
          <ac:picMkLst>
            <pc:docMk/>
            <pc:sldMk cId="3267141045" sldId="257"/>
            <ac:picMk id="16" creationId="{301FF096-9C8B-F3EA-8725-32D7530D5BC2}"/>
          </ac:picMkLst>
        </pc:picChg>
        <pc:picChg chg="mod">
          <ac:chgData name="JULIANNA ALVES RABELO" userId="4a46fe87-2d26-43ec-a81e-e3ac777b61bd" providerId="ADAL" clId="{16BCE832-8ACD-4E07-9C63-D92F85A4C5ED}" dt="2026-09-16T12:27:52.704" v="94" actId="1076"/>
          <ac:picMkLst>
            <pc:docMk/>
            <pc:sldMk cId="3267141045" sldId="257"/>
            <ac:picMk id="31" creationId="{EE95A856-12F0-0AD9-E1AB-3CA773BCA350}"/>
          </ac:picMkLst>
        </pc:picChg>
        <pc:picChg chg="mod">
          <ac:chgData name="JULIANNA ALVES RABELO" userId="4a46fe87-2d26-43ec-a81e-e3ac777b61bd" providerId="ADAL" clId="{16BCE832-8ACD-4E07-9C63-D92F85A4C5ED}" dt="2026-09-16T12:27:52.704" v="94" actId="1076"/>
          <ac:picMkLst>
            <pc:docMk/>
            <pc:sldMk cId="3267141045" sldId="257"/>
            <ac:picMk id="47" creationId="{1668BE8A-B3D5-5F57-6C4F-55B9E90B551D}"/>
          </ac:picMkLst>
        </pc:picChg>
        <pc:picChg chg="mod">
          <ac:chgData name="JULIANNA ALVES RABELO" userId="4a46fe87-2d26-43ec-a81e-e3ac777b61bd" providerId="ADAL" clId="{16BCE832-8ACD-4E07-9C63-D92F85A4C5ED}" dt="2026-09-16T12:27:52.704" v="94" actId="1076"/>
          <ac:picMkLst>
            <pc:docMk/>
            <pc:sldMk cId="3267141045" sldId="257"/>
            <ac:picMk id="51" creationId="{5B490EE4-2B62-361C-423B-E7DCE0C0F70A}"/>
          </ac:picMkLst>
        </pc:picChg>
        <pc:picChg chg="mod">
          <ac:chgData name="JULIANNA ALVES RABELO" userId="4a46fe87-2d26-43ec-a81e-e3ac777b61bd" providerId="ADAL" clId="{16BCE832-8ACD-4E07-9C63-D92F85A4C5ED}" dt="2026-09-16T12:27:52.704" v="94" actId="1076"/>
          <ac:picMkLst>
            <pc:docMk/>
            <pc:sldMk cId="3267141045" sldId="257"/>
            <ac:picMk id="54" creationId="{0F0E77BE-6F4C-7956-2C00-C0FA85A93C6F}"/>
          </ac:picMkLst>
        </pc:picChg>
        <pc:picChg chg="mod">
          <ac:chgData name="JULIANNA ALVES RABELO" userId="4a46fe87-2d26-43ec-a81e-e3ac777b61bd" providerId="ADAL" clId="{16BCE832-8ACD-4E07-9C63-D92F85A4C5ED}" dt="2026-09-16T12:27:52.704" v="94" actId="1076"/>
          <ac:picMkLst>
            <pc:docMk/>
            <pc:sldMk cId="3267141045" sldId="257"/>
            <ac:picMk id="61" creationId="{6E6E2868-FB7F-8BF4-FA5D-73C2D26D832F}"/>
          </ac:picMkLst>
        </pc:picChg>
        <pc:picChg chg="mod">
          <ac:chgData name="JULIANNA ALVES RABELO" userId="4a46fe87-2d26-43ec-a81e-e3ac777b61bd" providerId="ADAL" clId="{16BCE832-8ACD-4E07-9C63-D92F85A4C5ED}" dt="2026-09-16T12:27:52.704" v="94" actId="1076"/>
          <ac:picMkLst>
            <pc:docMk/>
            <pc:sldMk cId="3267141045" sldId="257"/>
            <ac:picMk id="63" creationId="{A5736175-9D58-B201-2845-361606A84E82}"/>
          </ac:picMkLst>
        </pc:picChg>
        <pc:picChg chg="mod">
          <ac:chgData name="JULIANNA ALVES RABELO" userId="4a46fe87-2d26-43ec-a81e-e3ac777b61bd" providerId="ADAL" clId="{16BCE832-8ACD-4E07-9C63-D92F85A4C5ED}" dt="2026-09-16T12:27:52.704" v="94" actId="1076"/>
          <ac:picMkLst>
            <pc:docMk/>
            <pc:sldMk cId="3267141045" sldId="257"/>
            <ac:picMk id="65" creationId="{AC63D203-8BCF-2549-E68B-380D3B80AD2B}"/>
          </ac:picMkLst>
        </pc:picChg>
        <pc:picChg chg="mod">
          <ac:chgData name="JULIANNA ALVES RABELO" userId="4a46fe87-2d26-43ec-a81e-e3ac777b61bd" providerId="ADAL" clId="{16BCE832-8ACD-4E07-9C63-D92F85A4C5ED}" dt="2026-09-16T12:27:52.704" v="94" actId="1076"/>
          <ac:picMkLst>
            <pc:docMk/>
            <pc:sldMk cId="3267141045" sldId="257"/>
            <ac:picMk id="77" creationId="{F409E2AB-25E3-5826-924C-93852CC3B8E6}"/>
          </ac:picMkLst>
        </pc:picChg>
        <pc:picChg chg="mod">
          <ac:chgData name="JULIANNA ALVES RABELO" userId="4a46fe87-2d26-43ec-a81e-e3ac777b61bd" providerId="ADAL" clId="{16BCE832-8ACD-4E07-9C63-D92F85A4C5ED}" dt="2026-09-16T12:27:52.704" v="94" actId="1076"/>
          <ac:picMkLst>
            <pc:docMk/>
            <pc:sldMk cId="3267141045" sldId="257"/>
            <ac:picMk id="81" creationId="{8EE27B0E-7565-ADB7-6D4A-062A51153B8B}"/>
          </ac:picMkLst>
        </pc:picChg>
        <pc:picChg chg="mod">
          <ac:chgData name="JULIANNA ALVES RABELO" userId="4a46fe87-2d26-43ec-a81e-e3ac777b61bd" providerId="ADAL" clId="{16BCE832-8ACD-4E07-9C63-D92F85A4C5ED}" dt="2026-09-16T12:27:52.704" v="94" actId="1076"/>
          <ac:picMkLst>
            <pc:docMk/>
            <pc:sldMk cId="3267141045" sldId="257"/>
            <ac:picMk id="83" creationId="{CC9DB8F3-FD8E-239D-60EB-28E1BA8400A6}"/>
          </ac:picMkLst>
        </pc:picChg>
        <pc:picChg chg="mod">
          <ac:chgData name="JULIANNA ALVES RABELO" userId="4a46fe87-2d26-43ec-a81e-e3ac777b61bd" providerId="ADAL" clId="{16BCE832-8ACD-4E07-9C63-D92F85A4C5ED}" dt="2026-09-16T12:18:58.955" v="1" actId="1076"/>
          <ac:picMkLst>
            <pc:docMk/>
            <pc:sldMk cId="3267141045" sldId="257"/>
            <ac:picMk id="93" creationId="{9F9FE038-51A2-D72E-F414-09578971B4B8}"/>
          </ac:picMkLst>
        </pc:picChg>
      </pc:sldChg>
    </pc:docChg>
  </pc:docChgLst>
  <pc:docChgLst>
    <pc:chgData name="Leonel Brizola Roco" userId="b84fb792-0fdd-45f4-b61b-3cc1481d91e9" providerId="ADAL" clId="{CF6DFA76-F3A8-4612-ADB3-E9623B438A35}"/>
    <pc:docChg chg="modSld">
      <pc:chgData name="Leonel Brizola Roco" userId="b84fb792-0fdd-45f4-b61b-3cc1481d91e9" providerId="ADAL" clId="{CF6DFA76-F3A8-4612-ADB3-E9623B438A35}" dt="2026-09-15T12:38:48.197" v="0" actId="14100"/>
      <pc:docMkLst>
        <pc:docMk/>
      </pc:docMkLst>
      <pc:sldChg chg="modSp mod">
        <pc:chgData name="Leonel Brizola Roco" userId="b84fb792-0fdd-45f4-b61b-3cc1481d91e9" providerId="ADAL" clId="{CF6DFA76-F3A8-4612-ADB3-E9623B438A35}" dt="2026-09-15T12:38:48.197" v="0" actId="14100"/>
        <pc:sldMkLst>
          <pc:docMk/>
          <pc:sldMk cId="3267141045" sldId="257"/>
        </pc:sldMkLst>
        <pc:spChg chg="mod">
          <ac:chgData name="Leonel Brizola Roco" userId="b84fb792-0fdd-45f4-b61b-3cc1481d91e9" providerId="ADAL" clId="{CF6DFA76-F3A8-4612-ADB3-E9623B438A35}" dt="2026-09-15T12:38:48.197" v="0" actId="14100"/>
          <ac:spMkLst>
            <pc:docMk/>
            <pc:sldMk cId="3267141045" sldId="257"/>
            <ac:spMk id="22" creationId="{310CD765-F4ED-F111-655E-18B3EC02FCCD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2463800" y="685800"/>
            <a:ext cx="19304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7026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7026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7026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7026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7026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7026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7026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7026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7026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2463800" y="685800"/>
            <a:ext cx="19304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927704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982983" y="7412661"/>
            <a:ext cx="26868974" cy="20435251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352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352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352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352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352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352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352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352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352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982947" y="28215297"/>
            <a:ext cx="26868974" cy="789089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896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896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896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896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896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896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896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896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896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26717683" y="46424924"/>
            <a:ext cx="1729392" cy="3918028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982947" y="21412907"/>
            <a:ext cx="26868974" cy="8381179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2437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2437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2437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2437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2437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2437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2437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2437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2437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26717683" y="46424924"/>
            <a:ext cx="1729392" cy="3918028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982947" y="4430479"/>
            <a:ext cx="26868974" cy="570178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982947" y="11473535"/>
            <a:ext cx="26868974" cy="3401180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309558" lvl="0" indent="-232169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619116" lvl="1" indent="-214971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928675" lvl="2" indent="-214971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238232" lvl="3" indent="-214971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1547789" lvl="4" indent="-214971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1857348" lvl="5" indent="-214971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2166904" lvl="6" indent="-214971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2476463" lvl="7" indent="-214971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2786021" lvl="8" indent="-214971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26717683" y="46424924"/>
            <a:ext cx="1729392" cy="3918028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982947" y="4430479"/>
            <a:ext cx="26868974" cy="570178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982957" y="11473535"/>
            <a:ext cx="12612532" cy="3401180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309558" lvl="0" indent="-214971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947"/>
            </a:lvl1pPr>
            <a:lvl2pPr marL="619116" lvl="1" indent="-206372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812"/>
            </a:lvl2pPr>
            <a:lvl3pPr marL="928675" lvl="2" indent="-206372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812"/>
            </a:lvl3pPr>
            <a:lvl4pPr marL="1238232" lvl="3" indent="-206372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812"/>
            </a:lvl4pPr>
            <a:lvl5pPr marL="1547789" lvl="4" indent="-206372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812"/>
            </a:lvl5pPr>
            <a:lvl6pPr marL="1857348" lvl="5" indent="-206372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812"/>
            </a:lvl6pPr>
            <a:lvl7pPr marL="2166904" lvl="6" indent="-206372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812"/>
            </a:lvl7pPr>
            <a:lvl8pPr marL="2476463" lvl="7" indent="-206372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812"/>
            </a:lvl8pPr>
            <a:lvl9pPr marL="2786021" lvl="8" indent="-206372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812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15238857" y="11473535"/>
            <a:ext cx="12612532" cy="3401180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309558" lvl="0" indent="-214971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947"/>
            </a:lvl1pPr>
            <a:lvl2pPr marL="619116" lvl="1" indent="-206372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812"/>
            </a:lvl2pPr>
            <a:lvl3pPr marL="928675" lvl="2" indent="-206372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812"/>
            </a:lvl3pPr>
            <a:lvl4pPr marL="1238232" lvl="3" indent="-206372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812"/>
            </a:lvl4pPr>
            <a:lvl5pPr marL="1547789" lvl="4" indent="-206372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812"/>
            </a:lvl5pPr>
            <a:lvl6pPr marL="1857348" lvl="5" indent="-206372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812"/>
            </a:lvl6pPr>
            <a:lvl7pPr marL="2166904" lvl="6" indent="-206372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812"/>
            </a:lvl7pPr>
            <a:lvl8pPr marL="2476463" lvl="7" indent="-206372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812"/>
            </a:lvl8pPr>
            <a:lvl9pPr marL="2786021" lvl="8" indent="-206372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812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26717683" y="46424924"/>
            <a:ext cx="1729392" cy="3918028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982947" y="4430479"/>
            <a:ext cx="26868974" cy="570178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26717683" y="46424924"/>
            <a:ext cx="1729392" cy="3918028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982952" y="5531305"/>
            <a:ext cx="8856097" cy="7524252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1624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1624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1624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1624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1624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1624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1624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1624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1624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982952" y="13834252"/>
            <a:ext cx="8856097" cy="3165388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309558" lvl="0" indent="-206372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812"/>
            </a:lvl1pPr>
            <a:lvl2pPr marL="619116" lvl="1" indent="-206372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812"/>
            </a:lvl2pPr>
            <a:lvl3pPr marL="928675" lvl="2" indent="-206372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812"/>
            </a:lvl3pPr>
            <a:lvl4pPr marL="1238232" lvl="3" indent="-206372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812"/>
            </a:lvl4pPr>
            <a:lvl5pPr marL="1547789" lvl="4" indent="-206372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812"/>
            </a:lvl5pPr>
            <a:lvl6pPr marL="1857348" lvl="5" indent="-206372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812"/>
            </a:lvl6pPr>
            <a:lvl7pPr marL="2166904" lvl="6" indent="-206372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812"/>
            </a:lvl7pPr>
            <a:lvl8pPr marL="2476463" lvl="7" indent="-206372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812"/>
            </a:lvl8pPr>
            <a:lvl9pPr marL="2786021" lvl="8" indent="-206372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812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26717683" y="46424924"/>
            <a:ext cx="1729392" cy="3918028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1545993" y="4481500"/>
            <a:ext cx="20081139" cy="4072643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3252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3252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3252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3252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3252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3252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3252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3252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3252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26717683" y="46424924"/>
            <a:ext cx="1729392" cy="3918028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14417701" y="-1235"/>
            <a:ext cx="14418245" cy="51206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61905" tIns="61905" rIns="61905" bIns="6190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47"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837257" y="12276946"/>
            <a:ext cx="12756014" cy="14757122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2845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2845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2845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2845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2845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2845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2845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2845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2845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837257" y="27906177"/>
            <a:ext cx="12756014" cy="12294916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1422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1422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1422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1422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1422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1422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1422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1422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1422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15576602" y="7208564"/>
            <a:ext cx="12099661" cy="36786891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309558" lvl="0" indent="-232169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619116" lvl="1" indent="-214971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928675" lvl="2" indent="-214971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238232" lvl="3" indent="-214971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1547789" lvl="4" indent="-214971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1857348" lvl="5" indent="-214971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2166904" lvl="6" indent="-214971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2476463" lvl="7" indent="-214971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2786021" lvl="8" indent="-214971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26717683" y="46424924"/>
            <a:ext cx="1729392" cy="3918028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982950" y="42117727"/>
            <a:ext cx="18916504" cy="6024345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309558" lvl="0" indent="-154779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26717683" y="46424924"/>
            <a:ext cx="1729392" cy="3918028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982947" y="11012097"/>
            <a:ext cx="26868974" cy="19548213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8125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8125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8125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8125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8125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8125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8125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8125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8125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982947" y="31382164"/>
            <a:ext cx="26868974" cy="1294970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309558" lvl="0" indent="-232169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619116" lvl="1" indent="-214971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928675" lvl="2" indent="-214971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238232" lvl="3" indent="-214971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1547789" lvl="4" indent="-214971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1857348" lvl="5" indent="-214971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2166904" lvl="6" indent="-214971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2476463" lvl="7" indent="-214971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2786021" lvl="8" indent="-214971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26717683" y="46424924"/>
            <a:ext cx="1729392" cy="3918028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26717683" y="46424924"/>
            <a:ext cx="1729392" cy="3918028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982947" y="4430479"/>
            <a:ext cx="26868974" cy="57017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982947" y="11473535"/>
            <a:ext cx="26868974" cy="340118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26717683" y="46424924"/>
            <a:ext cx="1729392" cy="39180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676">
                <a:solidFill>
                  <a:schemeClr val="dk2"/>
                </a:solidFill>
              </a:defRPr>
            </a:lvl1pPr>
            <a:lvl2pPr lvl="1" algn="r">
              <a:buNone/>
              <a:defRPr sz="676">
                <a:solidFill>
                  <a:schemeClr val="dk2"/>
                </a:solidFill>
              </a:defRPr>
            </a:lvl2pPr>
            <a:lvl3pPr lvl="2" algn="r">
              <a:buNone/>
              <a:defRPr sz="676">
                <a:solidFill>
                  <a:schemeClr val="dk2"/>
                </a:solidFill>
              </a:defRPr>
            </a:lvl3pPr>
            <a:lvl4pPr lvl="3" algn="r">
              <a:buNone/>
              <a:defRPr sz="676">
                <a:solidFill>
                  <a:schemeClr val="dk2"/>
                </a:solidFill>
              </a:defRPr>
            </a:lvl4pPr>
            <a:lvl5pPr lvl="4" algn="r">
              <a:buNone/>
              <a:defRPr sz="676">
                <a:solidFill>
                  <a:schemeClr val="dk2"/>
                </a:solidFill>
              </a:defRPr>
            </a:lvl5pPr>
            <a:lvl6pPr lvl="5" algn="r">
              <a:buNone/>
              <a:defRPr sz="676">
                <a:solidFill>
                  <a:schemeClr val="dk2"/>
                </a:solidFill>
              </a:defRPr>
            </a:lvl6pPr>
            <a:lvl7pPr lvl="6" algn="r">
              <a:buNone/>
              <a:defRPr sz="676">
                <a:solidFill>
                  <a:schemeClr val="dk2"/>
                </a:solidFill>
              </a:defRPr>
            </a:lvl7pPr>
            <a:lvl8pPr lvl="7" algn="r">
              <a:buNone/>
              <a:defRPr sz="676">
                <a:solidFill>
                  <a:schemeClr val="dk2"/>
                </a:solidFill>
              </a:defRPr>
            </a:lvl8pPr>
            <a:lvl9pPr lvl="8" algn="r">
              <a:buNone/>
              <a:defRPr sz="676">
                <a:solidFill>
                  <a:schemeClr val="dk2"/>
                </a:solidFill>
              </a:defRPr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4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4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4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4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4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4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4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4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4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4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4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4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4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4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4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4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4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4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4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4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4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4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4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4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4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4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4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18" Type="http://schemas.openxmlformats.org/officeDocument/2006/relationships/image" Target="../media/image16.png"/><Relationship Id="rId3" Type="http://schemas.openxmlformats.org/officeDocument/2006/relationships/image" Target="../media/image1.png"/><Relationship Id="rId21" Type="http://schemas.openxmlformats.org/officeDocument/2006/relationships/image" Target="../media/image19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17" Type="http://schemas.openxmlformats.org/officeDocument/2006/relationships/image" Target="../media/image15.png"/><Relationship Id="rId25" Type="http://schemas.openxmlformats.org/officeDocument/2006/relationships/image" Target="../media/image23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png"/><Relationship Id="rId20" Type="http://schemas.openxmlformats.org/officeDocument/2006/relationships/image" Target="../media/image1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24" Type="http://schemas.openxmlformats.org/officeDocument/2006/relationships/image" Target="../media/image22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23" Type="http://schemas.openxmlformats.org/officeDocument/2006/relationships/image" Target="../media/image21.png"/><Relationship Id="rId10" Type="http://schemas.openxmlformats.org/officeDocument/2006/relationships/image" Target="../media/image8.png"/><Relationship Id="rId19" Type="http://schemas.openxmlformats.org/officeDocument/2006/relationships/image" Target="../media/image17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Relationship Id="rId22" Type="http://schemas.openxmlformats.org/officeDocument/2006/relationships/image" Target="../media/image2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80;p13">
            <a:extLst>
              <a:ext uri="{FF2B5EF4-FFF2-40B4-BE49-F238E27FC236}">
                <a16:creationId xmlns:a16="http://schemas.microsoft.com/office/drawing/2014/main" id="{52A174C0-A89A-7E55-4F94-1F98FD9EC229}"/>
              </a:ext>
            </a:extLst>
          </p:cNvPr>
          <p:cNvSpPr txBox="1"/>
          <p:nvPr/>
        </p:nvSpPr>
        <p:spPr>
          <a:xfrm>
            <a:off x="13793500" y="49161051"/>
            <a:ext cx="5337438" cy="1015632"/>
          </a:xfrm>
          <a:prstGeom prst="rect">
            <a:avLst/>
          </a:prstGeom>
          <a:noFill/>
          <a:ln w="9525" cap="flat" cmpd="sng">
            <a:solidFill>
              <a:schemeClr val="lt1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5400" b="1" dirty="0">
                <a:solidFill>
                  <a:schemeClr val="lt1"/>
                </a:solidFill>
              </a:rPr>
              <a:t>Logo da bolsa</a:t>
            </a:r>
            <a:endParaRPr sz="5400" b="1" dirty="0">
              <a:solidFill>
                <a:schemeClr val="lt1"/>
              </a:solidFill>
            </a:endParaRPr>
          </a:p>
        </p:txBody>
      </p:sp>
      <p:sp>
        <p:nvSpPr>
          <p:cNvPr id="5" name="Google Shape;80;p13">
            <a:extLst>
              <a:ext uri="{FF2B5EF4-FFF2-40B4-BE49-F238E27FC236}">
                <a16:creationId xmlns:a16="http://schemas.microsoft.com/office/drawing/2014/main" id="{1D3E81CE-C3C0-CAF8-F357-218F82D3B3A1}"/>
              </a:ext>
            </a:extLst>
          </p:cNvPr>
          <p:cNvSpPr txBox="1"/>
          <p:nvPr/>
        </p:nvSpPr>
        <p:spPr>
          <a:xfrm>
            <a:off x="6200091" y="49186624"/>
            <a:ext cx="5337438" cy="1015632"/>
          </a:xfrm>
          <a:prstGeom prst="rect">
            <a:avLst/>
          </a:prstGeom>
          <a:noFill/>
          <a:ln w="9525" cap="flat" cmpd="sng">
            <a:solidFill>
              <a:schemeClr val="lt1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5400" b="1" dirty="0">
                <a:solidFill>
                  <a:schemeClr val="lt1"/>
                </a:solidFill>
              </a:rPr>
              <a:t>Logo do ODS</a:t>
            </a:r>
            <a:endParaRPr sz="5400" b="1" dirty="0">
              <a:solidFill>
                <a:schemeClr val="lt1"/>
              </a:solidFill>
            </a:endParaRPr>
          </a:p>
        </p:txBody>
      </p:sp>
      <p:sp>
        <p:nvSpPr>
          <p:cNvPr id="19" name="Google Shape;54;p13">
            <a:extLst>
              <a:ext uri="{FF2B5EF4-FFF2-40B4-BE49-F238E27FC236}">
                <a16:creationId xmlns:a16="http://schemas.microsoft.com/office/drawing/2014/main" id="{586D8B2F-DB9A-981F-0603-7C48332AFEBE}"/>
              </a:ext>
            </a:extLst>
          </p:cNvPr>
          <p:cNvSpPr txBox="1"/>
          <p:nvPr/>
        </p:nvSpPr>
        <p:spPr>
          <a:xfrm>
            <a:off x="1150827" y="5318146"/>
            <a:ext cx="26533696" cy="20882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1905" tIns="61905" rIns="61905" bIns="61905" anchor="t" anchorCtr="0">
            <a:noAutofit/>
          </a:bodyPr>
          <a:lstStyle/>
          <a:p>
            <a:pPr algn="ctr"/>
            <a:r>
              <a:rPr lang="pt-BR" sz="6000" b="1" dirty="0">
                <a:solidFill>
                  <a:srgbClr val="2A3E48"/>
                </a:solidFill>
                <a:latin typeface="+mj-lt"/>
                <a:ea typeface="Montserrat SemiBold"/>
                <a:cs typeface="Montserrat SemiBold"/>
                <a:sym typeface="Montserrat SemiBold"/>
              </a:rPr>
              <a:t>TÍTULO DO PROJETO TODO EM LETRAS MAIÚSCULAS: SUBTÍTULO DEPOIS DOS DOIS PONTOS SE HOUVER</a:t>
            </a:r>
            <a:endParaRPr sz="6000" b="1" dirty="0">
              <a:solidFill>
                <a:srgbClr val="2A3E48"/>
              </a:solidFill>
              <a:latin typeface="+mj-lt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25" name="Google Shape;79;p13">
            <a:extLst>
              <a:ext uri="{FF2B5EF4-FFF2-40B4-BE49-F238E27FC236}">
                <a16:creationId xmlns:a16="http://schemas.microsoft.com/office/drawing/2014/main" id="{A752317C-BD82-23D6-F13D-5936AB3A993A}"/>
              </a:ext>
            </a:extLst>
          </p:cNvPr>
          <p:cNvSpPr txBox="1"/>
          <p:nvPr/>
        </p:nvSpPr>
        <p:spPr>
          <a:xfrm>
            <a:off x="15488331" y="31436575"/>
            <a:ext cx="1180222" cy="256899"/>
          </a:xfrm>
          <a:prstGeom prst="rect">
            <a:avLst/>
          </a:prstGeom>
          <a:noFill/>
          <a:ln w="9525" cap="flat" cmpd="sng">
            <a:solidFill>
              <a:schemeClr val="lt1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61905" tIns="61905" rIns="61905" bIns="61905" anchor="t" anchorCtr="0">
            <a:spAutoFit/>
          </a:bodyPr>
          <a:lstStyle/>
          <a:p>
            <a:r>
              <a:rPr lang="pt-BR" sz="812">
                <a:solidFill>
                  <a:schemeClr val="lt1"/>
                </a:solidFill>
              </a:rPr>
              <a:t>Logo do programa</a:t>
            </a:r>
            <a:endParaRPr sz="812">
              <a:solidFill>
                <a:schemeClr val="lt1"/>
              </a:solidFill>
            </a:endParaRPr>
          </a:p>
        </p:txBody>
      </p:sp>
      <p:sp>
        <p:nvSpPr>
          <p:cNvPr id="29" name="Google Shape;80;p13">
            <a:extLst>
              <a:ext uri="{FF2B5EF4-FFF2-40B4-BE49-F238E27FC236}">
                <a16:creationId xmlns:a16="http://schemas.microsoft.com/office/drawing/2014/main" id="{58F04A47-EC1D-D3A5-1C63-9BD049D6AA77}"/>
              </a:ext>
            </a:extLst>
          </p:cNvPr>
          <p:cNvSpPr txBox="1"/>
          <p:nvPr/>
        </p:nvSpPr>
        <p:spPr>
          <a:xfrm>
            <a:off x="14001655" y="30272793"/>
            <a:ext cx="1180222" cy="256899"/>
          </a:xfrm>
          <a:prstGeom prst="rect">
            <a:avLst/>
          </a:prstGeom>
          <a:noFill/>
          <a:ln w="9525" cap="flat" cmpd="sng">
            <a:solidFill>
              <a:schemeClr val="lt1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61905" tIns="61905" rIns="61905" bIns="61905" anchor="t" anchorCtr="0">
            <a:spAutoFit/>
          </a:bodyPr>
          <a:lstStyle/>
          <a:p>
            <a:r>
              <a:rPr lang="pt-BR" sz="812">
                <a:solidFill>
                  <a:schemeClr val="lt1"/>
                </a:solidFill>
              </a:rPr>
              <a:t>Logo da bolsa</a:t>
            </a:r>
            <a:endParaRPr sz="812">
              <a:solidFill>
                <a:schemeClr val="lt1"/>
              </a:solidFill>
            </a:endParaRPr>
          </a:p>
        </p:txBody>
      </p:sp>
      <p:sp>
        <p:nvSpPr>
          <p:cNvPr id="33" name="Google Shape;56;p13">
            <a:extLst>
              <a:ext uri="{FF2B5EF4-FFF2-40B4-BE49-F238E27FC236}">
                <a16:creationId xmlns:a16="http://schemas.microsoft.com/office/drawing/2014/main" id="{F5440D79-43C2-F2C6-A0C2-9ACC1B9BB1D5}"/>
              </a:ext>
            </a:extLst>
          </p:cNvPr>
          <p:cNvSpPr txBox="1"/>
          <p:nvPr/>
        </p:nvSpPr>
        <p:spPr>
          <a:xfrm>
            <a:off x="2227980" y="11641281"/>
            <a:ext cx="11894383" cy="358853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1905" tIns="61905" rIns="61905" bIns="61905" anchor="t" anchorCtr="0">
            <a:noAutofit/>
          </a:bodyPr>
          <a:lstStyle/>
          <a:p>
            <a:pPr>
              <a:buClr>
                <a:schemeClr val="dk1"/>
              </a:buClr>
              <a:buSzPts val="1100"/>
            </a:pPr>
            <a:r>
              <a:rPr lang="pt-BR" sz="5000" b="1" dirty="0">
                <a:latin typeface="+mj-lt"/>
                <a:ea typeface="Montserrat"/>
                <a:cs typeface="Montserrat"/>
                <a:sym typeface="Montserrat"/>
              </a:rPr>
              <a:t>1. Introdução</a:t>
            </a:r>
            <a:endParaRPr sz="5000" b="1" dirty="0">
              <a:latin typeface="+mj-lt"/>
              <a:ea typeface="Montserrat"/>
              <a:cs typeface="Montserrat"/>
              <a:sym typeface="Montserrat"/>
            </a:endParaRPr>
          </a:p>
          <a:p>
            <a:pPr algn="just">
              <a:buClr>
                <a:schemeClr val="dk1"/>
              </a:buClr>
              <a:buSzPts val="1100"/>
            </a:pP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	Texto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. Texto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.</a:t>
            </a:r>
          </a:p>
          <a:p>
            <a:pPr algn="just">
              <a:buClr>
                <a:schemeClr val="dk1"/>
              </a:buClr>
              <a:buSzPts val="1100"/>
            </a:pPr>
            <a:endParaRPr sz="5000" dirty="0">
              <a:latin typeface="+mj-lt"/>
              <a:ea typeface="Montserrat"/>
              <a:cs typeface="Montserrat"/>
              <a:sym typeface="Montserrat"/>
            </a:endParaRPr>
          </a:p>
          <a:p>
            <a:pPr>
              <a:buClr>
                <a:schemeClr val="dk1"/>
              </a:buClr>
              <a:buSzPts val="1100"/>
            </a:pP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	</a:t>
            </a:r>
            <a:endParaRPr sz="5000" b="1" dirty="0">
              <a:latin typeface="+mj-lt"/>
              <a:ea typeface="Montserrat"/>
              <a:cs typeface="Montserrat"/>
              <a:sym typeface="Montserrat"/>
            </a:endParaRPr>
          </a:p>
          <a:p>
            <a:pPr>
              <a:buClr>
                <a:schemeClr val="dk1"/>
              </a:buClr>
              <a:buSzPts val="1100"/>
            </a:pPr>
            <a:r>
              <a:rPr lang="pt-BR" sz="5000" b="1" dirty="0">
                <a:latin typeface="+mj-lt"/>
                <a:ea typeface="Montserrat"/>
                <a:cs typeface="Montserrat"/>
                <a:sym typeface="Montserrat"/>
              </a:rPr>
              <a:t>2. Objetivo(s)</a:t>
            </a:r>
            <a:endParaRPr sz="5000" b="1" dirty="0">
              <a:latin typeface="+mj-lt"/>
              <a:ea typeface="Montserrat"/>
              <a:cs typeface="Montserrat"/>
              <a:sym typeface="Montserrat"/>
            </a:endParaRPr>
          </a:p>
          <a:p>
            <a:pPr algn="just">
              <a:buClr>
                <a:schemeClr val="dk1"/>
              </a:buClr>
              <a:buSzPts val="1100"/>
            </a:pP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	Texto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.</a:t>
            </a:r>
          </a:p>
          <a:p>
            <a:pPr algn="just">
              <a:buClr>
                <a:schemeClr val="dk1"/>
              </a:buClr>
              <a:buSzPts val="1100"/>
            </a:pPr>
            <a:endParaRPr sz="5000" dirty="0">
              <a:latin typeface="+mj-lt"/>
              <a:ea typeface="Montserrat"/>
              <a:cs typeface="Montserrat"/>
              <a:sym typeface="Montserrat"/>
            </a:endParaRPr>
          </a:p>
          <a:p>
            <a:pPr>
              <a:buClr>
                <a:schemeClr val="dk1"/>
              </a:buClr>
              <a:buSzPts val="1100"/>
            </a:pPr>
            <a:endParaRPr sz="5000" dirty="0">
              <a:latin typeface="+mj-lt"/>
              <a:ea typeface="Montserrat"/>
              <a:cs typeface="Montserrat"/>
              <a:sym typeface="Montserrat"/>
            </a:endParaRPr>
          </a:p>
          <a:p>
            <a:pPr>
              <a:buClr>
                <a:schemeClr val="dk1"/>
              </a:buClr>
              <a:buSzPts val="1100"/>
            </a:pPr>
            <a:r>
              <a:rPr lang="pt-BR" sz="5000" b="1" dirty="0">
                <a:latin typeface="+mj-lt"/>
                <a:ea typeface="Montserrat"/>
                <a:cs typeface="Montserrat"/>
                <a:sym typeface="Montserrat"/>
              </a:rPr>
              <a:t>3. Metodologia</a:t>
            </a:r>
            <a:endParaRPr sz="5000" b="1" dirty="0">
              <a:latin typeface="+mj-lt"/>
              <a:ea typeface="Montserrat"/>
              <a:cs typeface="Montserrat"/>
              <a:sym typeface="Montserrat"/>
            </a:endParaRPr>
          </a:p>
          <a:p>
            <a:pPr algn="just">
              <a:buClr>
                <a:schemeClr val="dk1"/>
              </a:buClr>
              <a:buSzPts val="1100"/>
            </a:pP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	Texto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.</a:t>
            </a:r>
          </a:p>
          <a:p>
            <a:pPr algn="just">
              <a:buClr>
                <a:schemeClr val="dk1"/>
              </a:buClr>
              <a:buSzPts val="1100"/>
            </a:pPr>
            <a:endParaRPr lang="pt-BR" sz="5000" dirty="0">
              <a:latin typeface="+mj-lt"/>
              <a:ea typeface="Montserrat"/>
              <a:cs typeface="Montserrat"/>
              <a:sym typeface="Montserrat"/>
            </a:endParaRPr>
          </a:p>
          <a:p>
            <a:pPr>
              <a:buClr>
                <a:schemeClr val="dk1"/>
              </a:buClr>
              <a:buSzPts val="1100"/>
            </a:pPr>
            <a:endParaRPr lang="pt-BR" sz="5000" dirty="0">
              <a:latin typeface="+mj-lt"/>
              <a:ea typeface="Montserrat"/>
              <a:cs typeface="Montserrat"/>
              <a:sym typeface="Montserrat"/>
            </a:endParaRPr>
          </a:p>
          <a:p>
            <a:r>
              <a:rPr lang="pt-BR" sz="5000" b="1" dirty="0">
                <a:solidFill>
                  <a:schemeClr val="dk1"/>
                </a:solidFill>
                <a:latin typeface="+mj-lt"/>
                <a:ea typeface="Montserrat"/>
                <a:cs typeface="Montserrat"/>
                <a:sym typeface="Montserrat"/>
              </a:rPr>
              <a:t>4. Discussão e Resultado(s)</a:t>
            </a:r>
          </a:p>
          <a:p>
            <a:pPr algn="just">
              <a:buClr>
                <a:schemeClr val="dk1"/>
              </a:buClr>
              <a:buSzPts val="1100"/>
            </a:pPr>
            <a:r>
              <a:rPr lang="pt-BR" sz="5000" dirty="0">
                <a:solidFill>
                  <a:schemeClr val="dk1"/>
                </a:solidFill>
                <a:latin typeface="+mj-lt"/>
                <a:ea typeface="Montserrat"/>
                <a:cs typeface="Montserrat"/>
                <a:sym typeface="Montserrat"/>
              </a:rPr>
              <a:t>	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Texto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.</a:t>
            </a:r>
          </a:p>
          <a:p>
            <a:pPr>
              <a:buClr>
                <a:schemeClr val="dk1"/>
              </a:buClr>
              <a:buSzPts val="1100"/>
            </a:pPr>
            <a:endParaRPr lang="pt-BR" sz="5000" dirty="0">
              <a:latin typeface="+mj-lt"/>
              <a:ea typeface="Montserrat"/>
              <a:cs typeface="Montserrat"/>
              <a:sym typeface="Montserrat"/>
            </a:endParaRPr>
          </a:p>
        </p:txBody>
      </p:sp>
      <p:sp>
        <p:nvSpPr>
          <p:cNvPr id="37" name="Google Shape;59;p13">
            <a:extLst>
              <a:ext uri="{FF2B5EF4-FFF2-40B4-BE49-F238E27FC236}">
                <a16:creationId xmlns:a16="http://schemas.microsoft.com/office/drawing/2014/main" id="{3D2DDF43-622E-1B98-D96C-D5DDA3438C74}"/>
              </a:ext>
            </a:extLst>
          </p:cNvPr>
          <p:cNvSpPr txBox="1"/>
          <p:nvPr/>
        </p:nvSpPr>
        <p:spPr>
          <a:xfrm>
            <a:off x="17977321" y="11641281"/>
            <a:ext cx="7057539" cy="13102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1905" tIns="61905" rIns="61905" bIns="61905" anchor="t" anchorCtr="0">
            <a:noAutofit/>
          </a:bodyPr>
          <a:lstStyle/>
          <a:p>
            <a:pPr algn="ctr">
              <a:buClr>
                <a:schemeClr val="dk1"/>
              </a:buClr>
              <a:buSzPts val="1100"/>
            </a:pPr>
            <a:r>
              <a:rPr lang="pt-BR" sz="4200" b="1" dirty="0">
                <a:latin typeface="+mj-lt"/>
                <a:ea typeface="Montserrat"/>
                <a:cs typeface="Montserrat"/>
                <a:sym typeface="Montserrat"/>
              </a:rPr>
              <a:t>Figura 02 </a:t>
            </a:r>
            <a:r>
              <a:rPr lang="pt-BR" sz="4200" dirty="0">
                <a:latin typeface="+mj-lt"/>
                <a:ea typeface="Montserrat"/>
                <a:cs typeface="Montserrat"/>
                <a:sym typeface="Montserrat"/>
              </a:rPr>
              <a:t>– Exemplo de foto pertinente do resultados</a:t>
            </a:r>
            <a:endParaRPr sz="4200" dirty="0">
              <a:latin typeface="+mj-lt"/>
              <a:ea typeface="Montserrat"/>
              <a:cs typeface="Montserrat"/>
              <a:sym typeface="Montserrat"/>
            </a:endParaRPr>
          </a:p>
          <a:p>
            <a:endParaRPr sz="745" b="1" dirty="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1" name="Google Shape;60;p13">
            <a:extLst>
              <a:ext uri="{FF2B5EF4-FFF2-40B4-BE49-F238E27FC236}">
                <a16:creationId xmlns:a16="http://schemas.microsoft.com/office/drawing/2014/main" id="{360A804F-4022-F972-CA31-E6F4B523C9A7}"/>
              </a:ext>
            </a:extLst>
          </p:cNvPr>
          <p:cNvSpPr/>
          <p:nvPr/>
        </p:nvSpPr>
        <p:spPr>
          <a:xfrm>
            <a:off x="16462220" y="13162638"/>
            <a:ext cx="10196846" cy="6102159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1905" tIns="61905" rIns="61905" bIns="61905" anchor="ctr" anchorCtr="0">
            <a:noAutofit/>
          </a:bodyPr>
          <a:lstStyle/>
          <a:p>
            <a:endParaRPr sz="947"/>
          </a:p>
        </p:txBody>
      </p:sp>
      <p:sp>
        <p:nvSpPr>
          <p:cNvPr id="45" name="Google Shape;61;p13">
            <a:extLst>
              <a:ext uri="{FF2B5EF4-FFF2-40B4-BE49-F238E27FC236}">
                <a16:creationId xmlns:a16="http://schemas.microsoft.com/office/drawing/2014/main" id="{181DD868-D4FF-CE45-39F1-F1442118C440}"/>
              </a:ext>
            </a:extLst>
          </p:cNvPr>
          <p:cNvSpPr txBox="1"/>
          <p:nvPr/>
        </p:nvSpPr>
        <p:spPr>
          <a:xfrm>
            <a:off x="18790102" y="15843431"/>
            <a:ext cx="5912886" cy="7405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1905" tIns="61905" rIns="61905" bIns="61905" anchor="t" anchorCtr="0">
            <a:spAutoFit/>
          </a:bodyPr>
          <a:lstStyle/>
          <a:p>
            <a:pPr algn="ctr"/>
            <a:r>
              <a:rPr lang="pt-BR" sz="4000">
                <a:latin typeface="Montserrat"/>
                <a:ea typeface="Montserrat"/>
                <a:cs typeface="Montserrat"/>
                <a:sym typeface="Montserrat"/>
              </a:rPr>
              <a:t>Foto</a:t>
            </a:r>
            <a:endParaRPr sz="40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8" name="Google Shape;62;p13">
            <a:extLst>
              <a:ext uri="{FF2B5EF4-FFF2-40B4-BE49-F238E27FC236}">
                <a16:creationId xmlns:a16="http://schemas.microsoft.com/office/drawing/2014/main" id="{1250ED21-5DDB-409D-BCF4-C569ED10FE7D}"/>
              </a:ext>
            </a:extLst>
          </p:cNvPr>
          <p:cNvSpPr txBox="1"/>
          <p:nvPr/>
        </p:nvSpPr>
        <p:spPr>
          <a:xfrm>
            <a:off x="16462219" y="19388598"/>
            <a:ext cx="10248545" cy="13725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1905" tIns="61905" rIns="61905" bIns="61905" anchor="t" anchorCtr="0">
            <a:noAutofit/>
          </a:bodyPr>
          <a:lstStyle/>
          <a:p>
            <a:pPr>
              <a:buClr>
                <a:schemeClr val="dk1"/>
              </a:buClr>
              <a:buSzPts val="1100"/>
            </a:pPr>
            <a:r>
              <a:rPr lang="pt-BR" sz="3200" dirty="0">
                <a:latin typeface="+mj-lt"/>
                <a:ea typeface="Montserrat"/>
                <a:cs typeface="Montserrat"/>
                <a:sym typeface="Montserrat"/>
              </a:rPr>
              <a:t>Legenda: explicações necessárias e siglas</a:t>
            </a:r>
            <a:endParaRPr sz="3200" dirty="0">
              <a:latin typeface="+mj-lt"/>
              <a:ea typeface="Montserrat"/>
              <a:cs typeface="Montserrat"/>
              <a:sym typeface="Montserrat"/>
            </a:endParaRPr>
          </a:p>
          <a:p>
            <a:pPr>
              <a:buClr>
                <a:schemeClr val="dk1"/>
              </a:buClr>
              <a:buSzPts val="1100"/>
            </a:pPr>
            <a:r>
              <a:rPr lang="pt-BR" sz="3200" dirty="0">
                <a:latin typeface="+mj-lt"/>
                <a:ea typeface="Montserrat"/>
                <a:cs typeface="Montserrat"/>
                <a:sym typeface="Montserrat"/>
              </a:rPr>
              <a:t>Fonte: o autor, 2025</a:t>
            </a:r>
            <a:endParaRPr sz="3200" dirty="0">
              <a:latin typeface="+mj-lt"/>
              <a:ea typeface="Montserrat"/>
              <a:cs typeface="Montserrat"/>
              <a:sym typeface="Montserrat"/>
            </a:endParaRPr>
          </a:p>
          <a:p>
            <a:endParaRPr sz="3600" dirty="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0" name="Google Shape;63;p13">
            <a:extLst>
              <a:ext uri="{FF2B5EF4-FFF2-40B4-BE49-F238E27FC236}">
                <a16:creationId xmlns:a16="http://schemas.microsoft.com/office/drawing/2014/main" id="{0D13AC51-DB45-28F2-5DC9-EDA91A3D4AED}"/>
              </a:ext>
            </a:extLst>
          </p:cNvPr>
          <p:cNvSpPr txBox="1"/>
          <p:nvPr/>
        </p:nvSpPr>
        <p:spPr>
          <a:xfrm>
            <a:off x="16558029" y="21419759"/>
            <a:ext cx="9746362" cy="17059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1905" tIns="61905" rIns="61905" bIns="61905" anchor="t" anchorCtr="0">
            <a:noAutofit/>
          </a:bodyPr>
          <a:lstStyle/>
          <a:p>
            <a:pPr algn="ctr"/>
            <a:r>
              <a:rPr lang="pt-BR" sz="4200" b="1" dirty="0">
                <a:latin typeface="+mj-lt"/>
                <a:ea typeface="Montserrat"/>
                <a:cs typeface="Montserrat"/>
                <a:sym typeface="Montserrat"/>
              </a:rPr>
              <a:t>Tabela 01 –</a:t>
            </a:r>
            <a:r>
              <a:rPr lang="pt-BR" sz="4200" dirty="0">
                <a:latin typeface="+mj-lt"/>
                <a:ea typeface="Montserrat"/>
                <a:cs typeface="Montserrat"/>
                <a:sym typeface="Montserrat"/>
              </a:rPr>
              <a:t> Exemplo de  tabela de resultados</a:t>
            </a:r>
            <a:endParaRPr sz="4200" dirty="0">
              <a:latin typeface="+mj-lt"/>
              <a:ea typeface="Montserrat"/>
              <a:cs typeface="Montserrat"/>
              <a:sym typeface="Montserrat"/>
            </a:endParaRPr>
          </a:p>
        </p:txBody>
      </p:sp>
      <p:graphicFrame>
        <p:nvGraphicFramePr>
          <p:cNvPr id="52" name="Google Shape;64;p13">
            <a:extLst>
              <a:ext uri="{FF2B5EF4-FFF2-40B4-BE49-F238E27FC236}">
                <a16:creationId xmlns:a16="http://schemas.microsoft.com/office/drawing/2014/main" id="{AFA7E5A3-4BF3-FFA2-B15F-7678A80E35C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9342295"/>
              </p:ext>
            </p:extLst>
          </p:nvPr>
        </p:nvGraphicFramePr>
        <p:xfrm>
          <a:off x="16462220" y="23054182"/>
          <a:ext cx="10196848" cy="6685464"/>
        </p:xfrm>
        <a:graphic>
          <a:graphicData uri="http://schemas.openxmlformats.org/drawingml/2006/table">
            <a:tbl>
              <a:tblPr>
                <a:noFill/>
                <a:tableStyleId>{ED3A5FC5-6A38-43EC-817F-C6DDD753E52A}</a:tableStyleId>
              </a:tblPr>
              <a:tblGrid>
                <a:gridCol w="25492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492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4921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54921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114244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 dirty="0"/>
                    </a:p>
                  </a:txBody>
                  <a:tcPr marL="12188" marR="12188" marT="10158" marB="10158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 dirty="0"/>
                    </a:p>
                  </a:txBody>
                  <a:tcPr marL="12188" marR="12188" marT="10158" marB="10158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/>
                    </a:p>
                  </a:txBody>
                  <a:tcPr marL="12188" marR="12188" marT="10158" marB="10158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/>
                    </a:p>
                  </a:txBody>
                  <a:tcPr marL="12188" marR="12188" marT="10158" marB="10158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14244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/>
                    </a:p>
                  </a:txBody>
                  <a:tcPr marL="12188" marR="12188" marT="10158" marB="10158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/>
                    </a:p>
                  </a:txBody>
                  <a:tcPr marL="12188" marR="12188" marT="10158" marB="10158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/>
                    </a:p>
                  </a:txBody>
                  <a:tcPr marL="12188" marR="12188" marT="10158" marB="10158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/>
                    </a:p>
                  </a:txBody>
                  <a:tcPr marL="12188" marR="12188" marT="10158" marB="10158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14244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/>
                    </a:p>
                  </a:txBody>
                  <a:tcPr marL="12188" marR="12188" marT="10158" marB="10158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/>
                    </a:p>
                  </a:txBody>
                  <a:tcPr marL="12188" marR="12188" marT="10158" marB="10158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/>
                    </a:p>
                  </a:txBody>
                  <a:tcPr marL="12188" marR="12188" marT="10158" marB="10158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/>
                    </a:p>
                  </a:txBody>
                  <a:tcPr marL="12188" marR="12188" marT="10158" marB="10158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14244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/>
                    </a:p>
                  </a:txBody>
                  <a:tcPr marL="12188" marR="12188" marT="10158" marB="10158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/>
                    </a:p>
                  </a:txBody>
                  <a:tcPr marL="12188" marR="12188" marT="10158" marB="10158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/>
                    </a:p>
                  </a:txBody>
                  <a:tcPr marL="12188" marR="12188" marT="10158" marB="10158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/>
                    </a:p>
                  </a:txBody>
                  <a:tcPr marL="12188" marR="12188" marT="10158" marB="10158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114244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/>
                    </a:p>
                  </a:txBody>
                  <a:tcPr marL="12188" marR="12188" marT="10158" marB="10158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/>
                    </a:p>
                  </a:txBody>
                  <a:tcPr marL="12188" marR="12188" marT="10158" marB="10158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/>
                    </a:p>
                  </a:txBody>
                  <a:tcPr marL="12188" marR="12188" marT="10158" marB="10158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/>
                    </a:p>
                  </a:txBody>
                  <a:tcPr marL="12188" marR="12188" marT="10158" marB="10158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114244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/>
                    </a:p>
                  </a:txBody>
                  <a:tcPr marL="12188" marR="12188" marT="10158" marB="10158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/>
                    </a:p>
                  </a:txBody>
                  <a:tcPr marL="12188" marR="12188" marT="10158" marB="10158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/>
                    </a:p>
                  </a:txBody>
                  <a:tcPr marL="12188" marR="12188" marT="10158" marB="10158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 dirty="0"/>
                    </a:p>
                  </a:txBody>
                  <a:tcPr marL="12188" marR="12188" marT="10158" marB="10158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58" name="Google Shape;65;p13">
            <a:extLst>
              <a:ext uri="{FF2B5EF4-FFF2-40B4-BE49-F238E27FC236}">
                <a16:creationId xmlns:a16="http://schemas.microsoft.com/office/drawing/2014/main" id="{09146E21-31A0-483C-7B39-01C6B68228F1}"/>
              </a:ext>
            </a:extLst>
          </p:cNvPr>
          <p:cNvSpPr txBox="1"/>
          <p:nvPr/>
        </p:nvSpPr>
        <p:spPr>
          <a:xfrm>
            <a:off x="16462219" y="30027112"/>
            <a:ext cx="10248545" cy="13725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1905" tIns="61905" rIns="61905" bIns="61905" anchor="t" anchorCtr="0">
            <a:noAutofit/>
          </a:bodyPr>
          <a:lstStyle/>
          <a:p>
            <a:r>
              <a:rPr lang="pt-BR" sz="3200" dirty="0">
                <a:latin typeface="+mj-lt"/>
                <a:ea typeface="Montserrat"/>
                <a:cs typeface="Montserrat"/>
                <a:sym typeface="Montserrat"/>
              </a:rPr>
              <a:t>Legenda: explicações necessárias e siglas</a:t>
            </a:r>
            <a:endParaRPr sz="3200" dirty="0">
              <a:latin typeface="+mj-lt"/>
              <a:ea typeface="Montserrat"/>
              <a:cs typeface="Montserrat"/>
              <a:sym typeface="Montserrat"/>
            </a:endParaRPr>
          </a:p>
          <a:p>
            <a:r>
              <a:rPr lang="pt-BR" sz="3200" dirty="0">
                <a:latin typeface="+mj-lt"/>
                <a:ea typeface="Montserrat"/>
                <a:cs typeface="Montserrat"/>
                <a:sym typeface="Montserrat"/>
              </a:rPr>
              <a:t>Fonte: o autor, 2025</a:t>
            </a:r>
            <a:endParaRPr sz="3200" dirty="0">
              <a:latin typeface="+mj-lt"/>
              <a:ea typeface="Montserrat"/>
              <a:cs typeface="Montserrat"/>
              <a:sym typeface="Montserrat"/>
            </a:endParaRPr>
          </a:p>
          <a:p>
            <a:endParaRPr sz="610" dirty="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8" name="Google Shape;67;p13">
            <a:extLst>
              <a:ext uri="{FF2B5EF4-FFF2-40B4-BE49-F238E27FC236}">
                <a16:creationId xmlns:a16="http://schemas.microsoft.com/office/drawing/2014/main" id="{6CA52115-4526-57A4-6F28-37806A935A57}"/>
              </a:ext>
            </a:extLst>
          </p:cNvPr>
          <p:cNvSpPr txBox="1"/>
          <p:nvPr/>
        </p:nvSpPr>
        <p:spPr>
          <a:xfrm>
            <a:off x="15860136" y="31841202"/>
            <a:ext cx="11119037" cy="120991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1905" tIns="61905" rIns="61905" bIns="61905" anchor="t" anchorCtr="0">
            <a:noAutofit/>
          </a:bodyPr>
          <a:lstStyle/>
          <a:p>
            <a:pPr>
              <a:buClr>
                <a:schemeClr val="dk1"/>
              </a:buClr>
              <a:buSzPts val="1100"/>
            </a:pPr>
            <a:r>
              <a:rPr lang="pt-BR" sz="5000" b="1" dirty="0">
                <a:latin typeface="+mj-lt"/>
                <a:ea typeface="Montserrat"/>
                <a:cs typeface="Montserrat"/>
                <a:sym typeface="Montserrat"/>
              </a:rPr>
              <a:t>5. Considerações finais 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	</a:t>
            </a:r>
          </a:p>
          <a:p>
            <a:pPr>
              <a:buClr>
                <a:schemeClr val="dk1"/>
              </a:buClr>
              <a:buSzPts val="1100"/>
            </a:pP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	Texto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.</a:t>
            </a:r>
            <a:endParaRPr sz="5000" dirty="0">
              <a:latin typeface="+mj-lt"/>
              <a:ea typeface="Montserrat"/>
              <a:cs typeface="Montserrat"/>
              <a:sym typeface="Montserrat"/>
            </a:endParaRPr>
          </a:p>
          <a:p>
            <a:pPr>
              <a:buClr>
                <a:schemeClr val="dk1"/>
              </a:buClr>
              <a:buSzPts val="1100"/>
            </a:pPr>
            <a:endParaRPr lang="pt-BR" sz="5000" dirty="0">
              <a:latin typeface="+mj-lt"/>
              <a:ea typeface="Montserrat"/>
              <a:cs typeface="Montserrat"/>
              <a:sym typeface="Montserrat"/>
            </a:endParaRPr>
          </a:p>
          <a:p>
            <a:pPr>
              <a:buClr>
                <a:schemeClr val="dk1"/>
              </a:buClr>
              <a:buSzPts val="1100"/>
            </a:pPr>
            <a:endParaRPr sz="5000" dirty="0">
              <a:latin typeface="+mj-lt"/>
              <a:ea typeface="Montserrat"/>
              <a:cs typeface="Montserrat"/>
              <a:sym typeface="Montserrat"/>
            </a:endParaRPr>
          </a:p>
          <a:p>
            <a:pPr>
              <a:buClr>
                <a:schemeClr val="dk1"/>
              </a:buClr>
              <a:buSzPts val="1100"/>
            </a:pPr>
            <a:r>
              <a:rPr lang="pt-BR" sz="5000" b="1" dirty="0">
                <a:latin typeface="+mj-lt"/>
                <a:ea typeface="Montserrat"/>
                <a:cs typeface="Montserrat"/>
                <a:sym typeface="Montserrat"/>
              </a:rPr>
              <a:t>6. Referências</a:t>
            </a:r>
            <a:endParaRPr sz="5000" b="1" dirty="0">
              <a:latin typeface="+mj-lt"/>
              <a:ea typeface="Montserrat"/>
              <a:cs typeface="Montserrat"/>
              <a:sym typeface="Montserrat"/>
            </a:endParaRPr>
          </a:p>
          <a:p>
            <a:pPr algn="just">
              <a:buClr>
                <a:schemeClr val="dk1"/>
              </a:buClr>
              <a:buSzPts val="1100"/>
            </a:pP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Texto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texto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texto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texto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texto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. </a:t>
            </a:r>
            <a:endParaRPr lang="pt-BR" sz="745" dirty="0">
              <a:latin typeface="Montserrat"/>
              <a:ea typeface="Montserrat"/>
              <a:cs typeface="Montserrat"/>
              <a:sym typeface="Montserrat"/>
            </a:endParaRPr>
          </a:p>
          <a:p>
            <a:endParaRPr sz="745" dirty="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0" name="Google Shape;54;p13">
            <a:extLst>
              <a:ext uri="{FF2B5EF4-FFF2-40B4-BE49-F238E27FC236}">
                <a16:creationId xmlns:a16="http://schemas.microsoft.com/office/drawing/2014/main" id="{3447BD39-A3A8-A606-EA6C-C450C6A6D0A0}"/>
              </a:ext>
            </a:extLst>
          </p:cNvPr>
          <p:cNvSpPr txBox="1"/>
          <p:nvPr/>
        </p:nvSpPr>
        <p:spPr>
          <a:xfrm>
            <a:off x="222738" y="216923"/>
            <a:ext cx="1856177" cy="5665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1905" tIns="61905" rIns="61905" bIns="61905" anchor="t" anchorCtr="0">
            <a:noAutofit/>
          </a:bodyPr>
          <a:lstStyle/>
          <a:p>
            <a:pPr algn="ctr"/>
            <a:r>
              <a:rPr lang="pt-BR" sz="2400" b="1" dirty="0">
                <a:solidFill>
                  <a:srgbClr val="2A3E48"/>
                </a:solidFill>
                <a:latin typeface="+mj-lt"/>
                <a:ea typeface="Montserrat SemiBold"/>
                <a:cs typeface="Montserrat SemiBold"/>
                <a:sym typeface="Montserrat SemiBold"/>
              </a:rPr>
              <a:t>ID SEMIC</a:t>
            </a:r>
            <a:endParaRPr sz="2400" b="1" dirty="0">
              <a:solidFill>
                <a:srgbClr val="2A3E48"/>
              </a:solidFill>
              <a:latin typeface="+mj-lt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72" name="Google Shape;55;p13">
            <a:extLst>
              <a:ext uri="{FF2B5EF4-FFF2-40B4-BE49-F238E27FC236}">
                <a16:creationId xmlns:a16="http://schemas.microsoft.com/office/drawing/2014/main" id="{BA7DA3F7-0904-D076-BC21-FA0A1A20D641}"/>
              </a:ext>
            </a:extLst>
          </p:cNvPr>
          <p:cNvSpPr txBox="1"/>
          <p:nvPr/>
        </p:nvSpPr>
        <p:spPr>
          <a:xfrm>
            <a:off x="3071424" y="7442202"/>
            <a:ext cx="23907749" cy="14792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1905" tIns="61905" rIns="61905" bIns="61905" anchor="t" anchorCtr="0">
            <a:spAutoFit/>
          </a:bodyPr>
          <a:lstStyle/>
          <a:p>
            <a:pPr algn="r"/>
            <a:r>
              <a:rPr lang="pt-BR" sz="4400" dirty="0">
                <a:latin typeface="+mj-lt"/>
                <a:ea typeface="Montserrat"/>
                <a:cs typeface="Montserrat"/>
                <a:sym typeface="Montserrat"/>
              </a:rPr>
              <a:t>SOBRENOME ESTUDANTE, Nome estudante ¹; </a:t>
            </a:r>
            <a:r>
              <a:rPr lang="pt-BR" sz="4400" dirty="0">
                <a:ea typeface="Montserrat"/>
                <a:cs typeface="Montserrat"/>
                <a:sym typeface="Montserrat"/>
              </a:rPr>
              <a:t>SOBRENOME COLABORADOR, Nome colaborador ³; </a:t>
            </a:r>
            <a:r>
              <a:rPr lang="pt-BR" sz="4400" dirty="0">
                <a:latin typeface="+mj-lt"/>
                <a:ea typeface="Montserrat"/>
                <a:cs typeface="Montserrat"/>
                <a:sym typeface="Montserrat"/>
              </a:rPr>
              <a:t>SOBRENOME ORIENTADOR, Nome orientador ²</a:t>
            </a:r>
            <a:endParaRPr sz="4400" dirty="0">
              <a:latin typeface="+mj-lt"/>
              <a:ea typeface="Montserrat"/>
              <a:cs typeface="Montserrat"/>
              <a:sym typeface="Montserrat"/>
            </a:endParaRP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276FE222-E5BE-5C5E-2253-CAA613D4F6B2}"/>
              </a:ext>
            </a:extLst>
          </p:cNvPr>
          <p:cNvSpPr txBox="1"/>
          <p:nvPr/>
        </p:nvSpPr>
        <p:spPr>
          <a:xfrm>
            <a:off x="2078915" y="48786499"/>
            <a:ext cx="3809925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buNone/>
            </a:pPr>
            <a:r>
              <a:rPr lang="pt-BR" sz="2800" b="0" i="0" dirty="0">
                <a:solidFill>
                  <a:schemeClr val="bg1">
                    <a:lumMod val="95000"/>
                  </a:schemeClr>
                </a:solidFill>
                <a:effectLst/>
                <a:latin typeface="+mj-lt"/>
              </a:rPr>
              <a:t>Legendas:</a:t>
            </a:r>
          </a:p>
          <a:p>
            <a:pPr algn="l">
              <a:buNone/>
            </a:pPr>
            <a:r>
              <a:rPr lang="pt-BR" sz="2800" dirty="0">
                <a:solidFill>
                  <a:schemeClr val="bg1">
                    <a:lumMod val="95000"/>
                  </a:schemeClr>
                </a:solidFill>
                <a:latin typeface="+mj-lt"/>
              </a:rPr>
              <a:t>1. Estudante</a:t>
            </a:r>
            <a:endParaRPr lang="pt-BR" sz="2800" b="0" i="0" dirty="0">
              <a:solidFill>
                <a:schemeClr val="bg1">
                  <a:lumMod val="95000"/>
                </a:schemeClr>
              </a:solidFill>
              <a:effectLst/>
              <a:latin typeface="+mj-lt"/>
            </a:endParaRPr>
          </a:p>
          <a:p>
            <a:pPr algn="l" fontAlgn="base"/>
            <a:r>
              <a:rPr lang="pt-BR" sz="2800" dirty="0">
                <a:solidFill>
                  <a:schemeClr val="bg1">
                    <a:lumMod val="95000"/>
                  </a:schemeClr>
                </a:solidFill>
                <a:latin typeface="+mj-lt"/>
              </a:rPr>
              <a:t>2. </a:t>
            </a:r>
            <a:r>
              <a:rPr lang="pt-BR" sz="2800" b="0" i="0" dirty="0">
                <a:solidFill>
                  <a:schemeClr val="bg1">
                    <a:lumMod val="95000"/>
                  </a:schemeClr>
                </a:solidFill>
                <a:effectLst/>
                <a:latin typeface="+mj-lt"/>
              </a:rPr>
              <a:t>Orientador</a:t>
            </a:r>
            <a:endParaRPr lang="pt-BR" sz="2800" dirty="0">
              <a:solidFill>
                <a:schemeClr val="bg1">
                  <a:lumMod val="95000"/>
                </a:schemeClr>
              </a:solidFill>
              <a:latin typeface="+mj-lt"/>
            </a:endParaRPr>
          </a:p>
          <a:p>
            <a:pPr algn="l" fontAlgn="base"/>
            <a:r>
              <a:rPr lang="pt-BR" sz="2800" b="0" i="0" dirty="0">
                <a:solidFill>
                  <a:schemeClr val="bg1">
                    <a:lumMod val="95000"/>
                  </a:schemeClr>
                </a:solidFill>
                <a:effectLst/>
                <a:latin typeface="+mj-lt"/>
              </a:rPr>
              <a:t>3. Colaborador</a:t>
            </a:r>
          </a:p>
        </p:txBody>
      </p:sp>
      <p:sp>
        <p:nvSpPr>
          <p:cNvPr id="22" name="Google Shape;76;p13">
            <a:extLst>
              <a:ext uri="{FF2B5EF4-FFF2-40B4-BE49-F238E27FC236}">
                <a16:creationId xmlns:a16="http://schemas.microsoft.com/office/drawing/2014/main" id="{310CD765-F4ED-F111-655E-18B3EC02FCCD}"/>
              </a:ext>
            </a:extLst>
          </p:cNvPr>
          <p:cNvSpPr txBox="1"/>
          <p:nvPr/>
        </p:nvSpPr>
        <p:spPr>
          <a:xfrm>
            <a:off x="30404734" y="0"/>
            <a:ext cx="22859713" cy="41548367"/>
          </a:xfrm>
          <a:prstGeom prst="rect">
            <a:avLst/>
          </a:prstGeom>
          <a:solidFill>
            <a:srgbClr val="74B7B8"/>
          </a:solidFill>
          <a:ln w="9525" cap="flat" cmpd="sng">
            <a:solidFill>
              <a:srgbClr val="74B7B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8000" tIns="91425" rIns="18000" bIns="90000" anchor="t" anchorCtr="0">
            <a:spAutoFit/>
          </a:bodyPr>
          <a:lstStyle/>
          <a:p>
            <a:pPr marL="179999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4800" dirty="0">
                <a:solidFill>
                  <a:schemeClr val="bg1"/>
                </a:solidFill>
              </a:rPr>
              <a:t>Instruções</a:t>
            </a:r>
          </a:p>
          <a:p>
            <a:pPr marL="179999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pt-BR" sz="4800" dirty="0">
              <a:solidFill>
                <a:schemeClr val="bg1"/>
              </a:solidFill>
            </a:endParaRPr>
          </a:p>
          <a:p>
            <a:pPr marL="103799" lvl="0" algn="just" rtl="0">
              <a:spcBef>
                <a:spcPts val="0"/>
              </a:spcBef>
              <a:spcAft>
                <a:spcPts val="0"/>
              </a:spcAft>
              <a:buSzPts val="1200"/>
            </a:pPr>
            <a:r>
              <a:rPr lang="pt-BR" sz="4800" dirty="0">
                <a:solidFill>
                  <a:schemeClr val="bg1"/>
                </a:solidFill>
              </a:rPr>
              <a:t>1. Essa página/slide é o modelo para </a:t>
            </a:r>
            <a:r>
              <a:rPr lang="pt-BR" sz="4800" b="1" dirty="0">
                <a:solidFill>
                  <a:srgbClr val="A5273D"/>
                </a:solidFill>
              </a:rPr>
              <a:t>PIBIC</a:t>
            </a:r>
            <a:r>
              <a:rPr lang="pt-BR" sz="4800" dirty="0">
                <a:solidFill>
                  <a:schemeClr val="bg1"/>
                </a:solidFill>
              </a:rPr>
              <a:t>. </a:t>
            </a:r>
          </a:p>
          <a:p>
            <a:pPr marL="103799" lvl="0" algn="l" rtl="0">
              <a:spcBef>
                <a:spcPts val="0"/>
              </a:spcBef>
              <a:spcAft>
                <a:spcPts val="0"/>
              </a:spcAft>
              <a:buSzPts val="1200"/>
            </a:pPr>
            <a:endParaRPr lang="pt-BR" sz="4800" dirty="0">
              <a:solidFill>
                <a:schemeClr val="bg1"/>
              </a:solidFill>
            </a:endParaRPr>
          </a:p>
          <a:p>
            <a:pPr marL="103799" lvl="0" algn="l" rtl="0">
              <a:spcBef>
                <a:spcPts val="0"/>
              </a:spcBef>
              <a:spcAft>
                <a:spcPts val="0"/>
              </a:spcAft>
              <a:buSzPts val="1200"/>
            </a:pPr>
            <a:r>
              <a:rPr lang="pt-BR" sz="4800" dirty="0">
                <a:solidFill>
                  <a:schemeClr val="bg1"/>
                </a:solidFill>
              </a:rPr>
              <a:t>2. Coloque o título, autores e filiação no topo;</a:t>
            </a:r>
          </a:p>
          <a:p>
            <a:pPr marL="103799" lvl="0" algn="l" rtl="0">
              <a:spcBef>
                <a:spcPts val="0"/>
              </a:spcBef>
              <a:spcAft>
                <a:spcPts val="0"/>
              </a:spcAft>
              <a:buSzPts val="1200"/>
            </a:pPr>
            <a:endParaRPr lang="pt-BR" sz="4800" dirty="0">
              <a:solidFill>
                <a:schemeClr val="bg1"/>
              </a:solidFill>
            </a:endParaRPr>
          </a:p>
          <a:p>
            <a:pPr marL="103799" lvl="0">
              <a:buSzPts val="1200"/>
            </a:pPr>
            <a:r>
              <a:rPr lang="pt-BR" sz="4800" dirty="0">
                <a:solidFill>
                  <a:schemeClr val="bg1"/>
                </a:solidFill>
              </a:rPr>
              <a:t>3. ID SEMIC: coloque o código de apresentação do trabalho no canto superior direito. Este código estará disponível no Edital de Modalidades SEMIC/SEMITI. Faça uma busca pelo seu nome para encontrar;</a:t>
            </a:r>
          </a:p>
          <a:p>
            <a:pPr marL="103799" lvl="0">
              <a:buSzPts val="1200"/>
            </a:pPr>
            <a:endParaRPr lang="pt-BR" sz="4800" dirty="0">
              <a:solidFill>
                <a:schemeClr val="bg1"/>
              </a:solidFill>
            </a:endParaRPr>
          </a:p>
          <a:p>
            <a:pPr marL="103799" lvl="0" algn="l" rtl="0">
              <a:spcBef>
                <a:spcPts val="0"/>
              </a:spcBef>
              <a:spcAft>
                <a:spcPts val="0"/>
              </a:spcAft>
              <a:buSzPts val="1200"/>
            </a:pPr>
            <a:r>
              <a:rPr lang="pt-BR" sz="4800" dirty="0">
                <a:solidFill>
                  <a:schemeClr val="bg1"/>
                </a:solidFill>
              </a:rPr>
              <a:t>4. No pôster digital devem ser apresentados as seguintes sessões:</a:t>
            </a:r>
          </a:p>
          <a:p>
            <a:pPr marL="103799" lvl="1" algn="l" rtl="0">
              <a:spcBef>
                <a:spcPts val="0"/>
              </a:spcBef>
              <a:spcAft>
                <a:spcPts val="0"/>
              </a:spcAft>
              <a:buSzPts val="1200"/>
            </a:pPr>
            <a:r>
              <a:rPr lang="pt-BR" sz="4800" dirty="0">
                <a:solidFill>
                  <a:schemeClr val="bg1"/>
                </a:solidFill>
              </a:rPr>
              <a:t>a. Introdução</a:t>
            </a:r>
          </a:p>
          <a:p>
            <a:pPr marL="103799" lvl="1" algn="l" rtl="0">
              <a:spcBef>
                <a:spcPts val="0"/>
              </a:spcBef>
              <a:spcAft>
                <a:spcPts val="0"/>
              </a:spcAft>
              <a:buSzPts val="1200"/>
            </a:pPr>
            <a:r>
              <a:rPr lang="pt-BR" sz="4800" dirty="0">
                <a:solidFill>
                  <a:schemeClr val="bg1"/>
                </a:solidFill>
              </a:rPr>
              <a:t>b. Objetivo(s)</a:t>
            </a:r>
          </a:p>
          <a:p>
            <a:pPr marL="103799" lvl="1" algn="l" rtl="0">
              <a:spcBef>
                <a:spcPts val="0"/>
              </a:spcBef>
              <a:spcAft>
                <a:spcPts val="0"/>
              </a:spcAft>
              <a:buSzPts val="1200"/>
            </a:pPr>
            <a:r>
              <a:rPr lang="pt-BR" sz="4800" dirty="0">
                <a:solidFill>
                  <a:schemeClr val="bg1"/>
                </a:solidFill>
              </a:rPr>
              <a:t>c. Metodologia</a:t>
            </a:r>
          </a:p>
          <a:p>
            <a:pPr marL="103799" lvl="1" algn="l" rtl="0">
              <a:spcBef>
                <a:spcPts val="0"/>
              </a:spcBef>
              <a:spcAft>
                <a:spcPts val="0"/>
              </a:spcAft>
              <a:buSzPts val="1200"/>
            </a:pPr>
            <a:r>
              <a:rPr lang="pt-BR" sz="4800" dirty="0">
                <a:solidFill>
                  <a:schemeClr val="bg1"/>
                </a:solidFill>
              </a:rPr>
              <a:t>d. Resultados e Discussão</a:t>
            </a:r>
          </a:p>
          <a:p>
            <a:pPr marL="103799" lvl="1" algn="l" rtl="0">
              <a:spcBef>
                <a:spcPts val="0"/>
              </a:spcBef>
              <a:spcAft>
                <a:spcPts val="0"/>
              </a:spcAft>
              <a:buSzPts val="1200"/>
            </a:pPr>
            <a:r>
              <a:rPr lang="pt-BR" sz="4800" dirty="0">
                <a:solidFill>
                  <a:schemeClr val="bg1"/>
                </a:solidFill>
              </a:rPr>
              <a:t>e. Considerações finais</a:t>
            </a:r>
          </a:p>
          <a:p>
            <a:pPr marL="103799" lvl="1" algn="l" rtl="0">
              <a:spcBef>
                <a:spcPts val="0"/>
              </a:spcBef>
              <a:spcAft>
                <a:spcPts val="0"/>
              </a:spcAft>
              <a:buSzPts val="1200"/>
            </a:pPr>
            <a:r>
              <a:rPr lang="pt-BR" sz="4800" dirty="0">
                <a:solidFill>
                  <a:schemeClr val="bg1"/>
                </a:solidFill>
              </a:rPr>
              <a:t>f. Referências (apenas as utilizadas no pôster)</a:t>
            </a:r>
          </a:p>
          <a:p>
            <a:pPr marL="179999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pt-BR" sz="4800" dirty="0">
              <a:solidFill>
                <a:schemeClr val="bg1"/>
              </a:solidFill>
            </a:endParaRPr>
          </a:p>
          <a:p>
            <a:pPr marL="103799" lvl="0" algn="l" rtl="0">
              <a:spcBef>
                <a:spcPts val="0"/>
              </a:spcBef>
              <a:spcAft>
                <a:spcPts val="0"/>
              </a:spcAft>
              <a:buSzPts val="1200"/>
            </a:pPr>
            <a:r>
              <a:rPr lang="pt-BR" sz="4800" dirty="0">
                <a:solidFill>
                  <a:schemeClr val="bg1"/>
                </a:solidFill>
              </a:rPr>
              <a:t>5. Formatação </a:t>
            </a:r>
            <a:r>
              <a:rPr lang="pt-BR" sz="4800" u="sng" dirty="0">
                <a:solidFill>
                  <a:schemeClr val="bg1"/>
                </a:solidFill>
              </a:rPr>
              <a:t>recomendada</a:t>
            </a:r>
            <a:r>
              <a:rPr lang="pt-BR" sz="4800" dirty="0">
                <a:solidFill>
                  <a:schemeClr val="bg1"/>
                </a:solidFill>
              </a:rPr>
              <a:t>:</a:t>
            </a:r>
          </a:p>
          <a:p>
            <a:pPr marL="103799" lvl="1" algn="l" rtl="0">
              <a:spcBef>
                <a:spcPts val="0"/>
              </a:spcBef>
              <a:spcAft>
                <a:spcPts val="0"/>
              </a:spcAft>
              <a:buSzPts val="1200"/>
            </a:pPr>
            <a:r>
              <a:rPr lang="pt-BR" sz="4800" dirty="0">
                <a:solidFill>
                  <a:schemeClr val="bg1"/>
                </a:solidFill>
              </a:rPr>
              <a:t>a. Todos os textos devem estar na fonte Arial e justificado;</a:t>
            </a:r>
          </a:p>
          <a:p>
            <a:pPr marL="103799" lvl="1" algn="l" rtl="0">
              <a:spcBef>
                <a:spcPts val="0"/>
              </a:spcBef>
              <a:spcAft>
                <a:spcPts val="0"/>
              </a:spcAft>
              <a:buSzPts val="1200"/>
            </a:pPr>
            <a:r>
              <a:rPr lang="pt-BR" sz="4800" dirty="0">
                <a:solidFill>
                  <a:schemeClr val="bg1"/>
                </a:solidFill>
              </a:rPr>
              <a:t>b. Os conteúdos devem poder ser lidos na tela até 1 METRO de distância (recomendamos tamanho máximo de fonte 54 e mínimo de 21);</a:t>
            </a:r>
          </a:p>
          <a:p>
            <a:pPr marL="103799" lvl="1">
              <a:buSzPts val="1200"/>
            </a:pPr>
            <a:r>
              <a:rPr lang="pt-BR" sz="4800" dirty="0">
                <a:solidFill>
                  <a:schemeClr val="bg1"/>
                </a:solidFill>
              </a:rPr>
              <a:t>c. Pode incluir figuras, diagramas e tabelas. Mas cuidado para não esquecer o título e legenda.</a:t>
            </a:r>
          </a:p>
          <a:p>
            <a:pPr marL="103799" lvl="1" algn="l" rtl="0">
              <a:spcBef>
                <a:spcPts val="0"/>
              </a:spcBef>
              <a:spcAft>
                <a:spcPts val="0"/>
              </a:spcAft>
              <a:buSzPts val="1200"/>
            </a:pPr>
            <a:r>
              <a:rPr lang="pt-BR" sz="4800" dirty="0">
                <a:solidFill>
                  <a:schemeClr val="bg1"/>
                </a:solidFill>
              </a:rPr>
              <a:t>e. As referências podem ser utilizadas de forma numerada na ordem que aparecem no texto (exemplo estilo Vancouver)</a:t>
            </a:r>
          </a:p>
          <a:p>
            <a:pPr marL="179999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pt-BR" sz="4800" dirty="0">
              <a:solidFill>
                <a:schemeClr val="bg1"/>
              </a:solidFill>
            </a:endParaRPr>
          </a:p>
          <a:p>
            <a:pPr marL="103799" lvl="0" algn="l" rtl="0">
              <a:spcBef>
                <a:spcPts val="0"/>
              </a:spcBef>
              <a:spcAft>
                <a:spcPts val="0"/>
              </a:spcAft>
              <a:buSzPts val="1200"/>
            </a:pPr>
            <a:r>
              <a:rPr lang="pt-BR" sz="4800" dirty="0">
                <a:solidFill>
                  <a:schemeClr val="bg1"/>
                </a:solidFill>
              </a:rPr>
              <a:t>6. Selecione a logo do financiador da sua bolsa ou do ICV e mova até o final do rodapé e remova o quadro pontilhado do canto inferior esquerdo;</a:t>
            </a:r>
          </a:p>
          <a:p>
            <a:pPr marL="179999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pt-BR" sz="4800" dirty="0">
              <a:solidFill>
                <a:schemeClr val="bg1"/>
              </a:solidFill>
            </a:endParaRPr>
          </a:p>
          <a:p>
            <a:pPr marL="179999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pt-BR" sz="4800" dirty="0">
              <a:solidFill>
                <a:schemeClr val="bg1"/>
              </a:solidFill>
            </a:endParaRPr>
          </a:p>
          <a:p>
            <a:pPr marL="179999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pt-BR" sz="4800" dirty="0">
              <a:solidFill>
                <a:schemeClr val="bg1"/>
              </a:solidFill>
            </a:endParaRPr>
          </a:p>
          <a:p>
            <a:pPr marL="179999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pt-BR" sz="4800" dirty="0">
              <a:solidFill>
                <a:schemeClr val="bg1"/>
              </a:solidFill>
            </a:endParaRPr>
          </a:p>
          <a:p>
            <a:pPr marL="179999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pt-BR" sz="4800" dirty="0">
              <a:solidFill>
                <a:schemeClr val="bg1"/>
              </a:solidFill>
            </a:endParaRPr>
          </a:p>
          <a:p>
            <a:pPr marL="179999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pt-BR" sz="4800" dirty="0">
              <a:solidFill>
                <a:schemeClr val="bg1"/>
              </a:solidFill>
            </a:endParaRPr>
          </a:p>
          <a:p>
            <a:pPr marL="103799">
              <a:buSzPts val="1200"/>
            </a:pPr>
            <a:r>
              <a:rPr lang="pt-BR" sz="4800" dirty="0">
                <a:solidFill>
                  <a:schemeClr val="bg1"/>
                </a:solidFill>
              </a:rPr>
              <a:t>7. Selecione o ODS que tem aderência à sua pesquisa e coloque na apresentação sobre “Logo do ODS”, depois copie para todos os slides que utilizar</a:t>
            </a:r>
          </a:p>
          <a:p>
            <a:pPr marL="103799" lvl="0" algn="l" rtl="0">
              <a:spcBef>
                <a:spcPts val="0"/>
              </a:spcBef>
              <a:spcAft>
                <a:spcPts val="0"/>
              </a:spcAft>
              <a:buSzPts val="1200"/>
            </a:pPr>
            <a:endParaRPr lang="pt-BR" sz="4800" dirty="0">
              <a:solidFill>
                <a:schemeClr val="bg1"/>
              </a:solidFill>
            </a:endParaRPr>
          </a:p>
          <a:p>
            <a:pPr marL="103799" lvl="0" algn="l" rtl="0">
              <a:spcBef>
                <a:spcPts val="0"/>
              </a:spcBef>
              <a:spcAft>
                <a:spcPts val="0"/>
              </a:spcAft>
              <a:buSzPts val="1200"/>
            </a:pPr>
            <a:endParaRPr lang="pt-BR" sz="4800" dirty="0">
              <a:solidFill>
                <a:schemeClr val="bg1"/>
              </a:solidFill>
            </a:endParaRPr>
          </a:p>
          <a:p>
            <a:pPr marL="103799" lvl="0" algn="l" rtl="0">
              <a:spcBef>
                <a:spcPts val="0"/>
              </a:spcBef>
              <a:spcAft>
                <a:spcPts val="0"/>
              </a:spcAft>
              <a:buSzPts val="1200"/>
            </a:pPr>
            <a:endParaRPr lang="pt-BR" sz="4800" dirty="0">
              <a:solidFill>
                <a:schemeClr val="bg1"/>
              </a:solidFill>
            </a:endParaRPr>
          </a:p>
          <a:p>
            <a:pPr marL="103799" lvl="0" algn="l" rtl="0">
              <a:spcBef>
                <a:spcPts val="0"/>
              </a:spcBef>
              <a:spcAft>
                <a:spcPts val="0"/>
              </a:spcAft>
              <a:buSzPts val="1200"/>
            </a:pPr>
            <a:endParaRPr lang="pt-BR" sz="4800" dirty="0">
              <a:solidFill>
                <a:schemeClr val="bg1"/>
              </a:solidFill>
            </a:endParaRPr>
          </a:p>
          <a:p>
            <a:pPr marL="103799" lvl="0" algn="l" rtl="0">
              <a:spcBef>
                <a:spcPts val="0"/>
              </a:spcBef>
              <a:spcAft>
                <a:spcPts val="0"/>
              </a:spcAft>
              <a:buSzPts val="1200"/>
            </a:pPr>
            <a:endParaRPr lang="pt-BR" sz="4800" dirty="0">
              <a:solidFill>
                <a:schemeClr val="bg1"/>
              </a:solidFill>
            </a:endParaRPr>
          </a:p>
          <a:p>
            <a:pPr marL="103799" lvl="0" algn="l" rtl="0">
              <a:spcBef>
                <a:spcPts val="0"/>
              </a:spcBef>
              <a:spcAft>
                <a:spcPts val="0"/>
              </a:spcAft>
              <a:buSzPts val="1200"/>
            </a:pPr>
            <a:endParaRPr lang="pt-BR" sz="4800" dirty="0">
              <a:solidFill>
                <a:schemeClr val="bg1"/>
              </a:solidFill>
            </a:endParaRPr>
          </a:p>
          <a:p>
            <a:pPr marL="103799" lvl="0" algn="l" rtl="0">
              <a:spcBef>
                <a:spcPts val="0"/>
              </a:spcBef>
              <a:spcAft>
                <a:spcPts val="0"/>
              </a:spcAft>
              <a:buSzPts val="1200"/>
            </a:pPr>
            <a:endParaRPr lang="pt-BR" sz="4800" dirty="0">
              <a:solidFill>
                <a:schemeClr val="bg1"/>
              </a:solidFill>
            </a:endParaRPr>
          </a:p>
          <a:p>
            <a:pPr marL="103799" lvl="0" algn="l" rtl="0">
              <a:spcBef>
                <a:spcPts val="0"/>
              </a:spcBef>
              <a:spcAft>
                <a:spcPts val="0"/>
              </a:spcAft>
              <a:buSzPts val="1200"/>
            </a:pPr>
            <a:endParaRPr lang="pt-BR" sz="4800" dirty="0">
              <a:solidFill>
                <a:schemeClr val="bg1"/>
              </a:solidFill>
            </a:endParaRPr>
          </a:p>
          <a:p>
            <a:pPr marL="103799" lvl="0" algn="l" rtl="0">
              <a:spcBef>
                <a:spcPts val="0"/>
              </a:spcBef>
              <a:spcAft>
                <a:spcPts val="0"/>
              </a:spcAft>
              <a:buSzPts val="1200"/>
            </a:pPr>
            <a:endParaRPr lang="pt-BR" sz="4800" dirty="0">
              <a:solidFill>
                <a:schemeClr val="bg1"/>
              </a:solidFill>
            </a:endParaRPr>
          </a:p>
          <a:p>
            <a:pPr marL="103799" lvl="0">
              <a:buSzPts val="1200"/>
            </a:pPr>
            <a:r>
              <a:rPr lang="pt-BR" sz="4800" dirty="0">
                <a:solidFill>
                  <a:schemeClr val="bg1"/>
                </a:solidFill>
              </a:rPr>
              <a:t>8. O pôster deverá ser salvo em </a:t>
            </a:r>
            <a:r>
              <a:rPr lang="pt-BR" sz="4800" b="1" dirty="0">
                <a:solidFill>
                  <a:schemeClr val="bg1"/>
                </a:solidFill>
              </a:rPr>
              <a:t>JPEG </a:t>
            </a:r>
            <a:r>
              <a:rPr lang="pt-BR" sz="4800" dirty="0">
                <a:solidFill>
                  <a:schemeClr val="bg1"/>
                </a:solidFill>
              </a:rPr>
              <a:t>nas dimensões originais. </a:t>
            </a:r>
            <a:r>
              <a:rPr lang="pt-BR" sz="4800" b="1" dirty="0">
                <a:solidFill>
                  <a:schemeClr val="bg1"/>
                </a:solidFill>
              </a:rPr>
              <a:t>Não deve ser impresso</a:t>
            </a:r>
            <a:r>
              <a:rPr lang="pt-BR" sz="4800" dirty="0">
                <a:solidFill>
                  <a:schemeClr val="bg1"/>
                </a:solidFill>
              </a:rPr>
              <a:t>, pois não haverá local para exposição física.</a:t>
            </a:r>
          </a:p>
          <a:p>
            <a:pPr marL="103799" lvl="0">
              <a:buSzPts val="1200"/>
            </a:pPr>
            <a:endParaRPr lang="pt-BR" sz="4800" dirty="0">
              <a:solidFill>
                <a:schemeClr val="bg1"/>
              </a:solidFill>
            </a:endParaRPr>
          </a:p>
          <a:p>
            <a:pPr algn="just">
              <a:buClr>
                <a:schemeClr val="dk1"/>
              </a:buClr>
              <a:buSzPts val="1100"/>
            </a:pPr>
            <a:r>
              <a:rPr lang="pt-BR" sz="4800" dirty="0">
                <a:solidFill>
                  <a:schemeClr val="bg1"/>
                </a:solidFill>
              </a:rPr>
              <a:t>9. A imagem (pôster) deverá ser enviada com antecedência para a equipe ICT. Todos os detalhes e prazos serão informados no Edital de Modalidades.</a:t>
            </a:r>
          </a:p>
          <a:p>
            <a:pPr marL="103799" lvl="0" algn="l" rtl="0">
              <a:spcBef>
                <a:spcPts val="0"/>
              </a:spcBef>
              <a:spcAft>
                <a:spcPts val="0"/>
              </a:spcAft>
              <a:buSzPts val="1200"/>
            </a:pPr>
            <a:endParaRPr lang="pt-BR" sz="4800" dirty="0">
              <a:solidFill>
                <a:schemeClr val="bg1"/>
              </a:solidFill>
            </a:endParaRPr>
          </a:p>
          <a:p>
            <a:pPr marL="103799">
              <a:buSzPts val="1200"/>
            </a:pPr>
            <a:r>
              <a:rPr lang="pt-BR" sz="4800" dirty="0">
                <a:solidFill>
                  <a:schemeClr val="bg1"/>
                </a:solidFill>
              </a:rPr>
              <a:t>10. Termine de ler essa caixa de instruções e apague-a antes de salvar a versão final.</a:t>
            </a:r>
          </a:p>
          <a:p>
            <a:pPr marL="103799" lvl="0" algn="l" rtl="0">
              <a:spcBef>
                <a:spcPts val="0"/>
              </a:spcBef>
              <a:spcAft>
                <a:spcPts val="0"/>
              </a:spcAft>
              <a:buSzPts val="1200"/>
            </a:pPr>
            <a:endParaRPr lang="pt-BR" sz="1200" dirty="0">
              <a:solidFill>
                <a:schemeClr val="bg1"/>
              </a:solidFill>
            </a:endParaRPr>
          </a:p>
          <a:p>
            <a:pPr marL="179999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dirty="0"/>
          </a:p>
          <a:p>
            <a:pPr marL="179999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dirty="0"/>
          </a:p>
          <a:p>
            <a:pPr marL="179999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dirty="0"/>
          </a:p>
        </p:txBody>
      </p:sp>
      <p:pic>
        <p:nvPicPr>
          <p:cNvPr id="31" name="Imagem 30">
            <a:extLst>
              <a:ext uri="{FF2B5EF4-FFF2-40B4-BE49-F238E27FC236}">
                <a16:creationId xmlns:a16="http://schemas.microsoft.com/office/drawing/2014/main" id="{EE95A856-12F0-0AD9-E1AB-3CA773BCA35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378670" y="27742034"/>
            <a:ext cx="2160000" cy="2160000"/>
          </a:xfrm>
          <a:prstGeom prst="rect">
            <a:avLst/>
          </a:prstGeom>
          <a:solidFill>
            <a:srgbClr val="74B7B8"/>
          </a:solidFill>
        </p:spPr>
      </p:pic>
      <p:pic>
        <p:nvPicPr>
          <p:cNvPr id="39" name="Imagem 38">
            <a:extLst>
              <a:ext uri="{FF2B5EF4-FFF2-40B4-BE49-F238E27FC236}">
                <a16:creationId xmlns:a16="http://schemas.microsoft.com/office/drawing/2014/main" id="{374D164F-599C-D5C7-EFE0-98F39F68AEC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102804" y="30437016"/>
            <a:ext cx="2160000" cy="2160000"/>
          </a:xfrm>
          <a:prstGeom prst="rect">
            <a:avLst/>
          </a:prstGeom>
          <a:solidFill>
            <a:srgbClr val="74B7B8"/>
          </a:solidFill>
        </p:spPr>
      </p:pic>
      <p:pic>
        <p:nvPicPr>
          <p:cNvPr id="47" name="Imagem 46">
            <a:extLst>
              <a:ext uri="{FF2B5EF4-FFF2-40B4-BE49-F238E27FC236}">
                <a16:creationId xmlns:a16="http://schemas.microsoft.com/office/drawing/2014/main" id="{1668BE8A-B3D5-5F57-6C4F-55B9E90B551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285104" y="30449301"/>
            <a:ext cx="2160000" cy="2160000"/>
          </a:xfrm>
          <a:prstGeom prst="rect">
            <a:avLst/>
          </a:prstGeom>
          <a:solidFill>
            <a:srgbClr val="74B7B8"/>
          </a:solidFill>
        </p:spPr>
      </p:pic>
      <p:pic>
        <p:nvPicPr>
          <p:cNvPr id="51" name="Imagem 50">
            <a:extLst>
              <a:ext uri="{FF2B5EF4-FFF2-40B4-BE49-F238E27FC236}">
                <a16:creationId xmlns:a16="http://schemas.microsoft.com/office/drawing/2014/main" id="{5B490EE4-2B62-361C-423B-E7DCE0C0F70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279045" y="30491910"/>
            <a:ext cx="2160000" cy="2160000"/>
          </a:xfrm>
          <a:prstGeom prst="rect">
            <a:avLst/>
          </a:prstGeom>
          <a:solidFill>
            <a:srgbClr val="74B7B8"/>
          </a:solidFill>
        </p:spPr>
      </p:pic>
      <p:pic>
        <p:nvPicPr>
          <p:cNvPr id="54" name="Imagem 53">
            <a:extLst>
              <a:ext uri="{FF2B5EF4-FFF2-40B4-BE49-F238E27FC236}">
                <a16:creationId xmlns:a16="http://schemas.microsoft.com/office/drawing/2014/main" id="{0F0E77BE-6F4C-7956-2C00-C0FA85A93C6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349211" y="30487401"/>
            <a:ext cx="2160000" cy="2160000"/>
          </a:xfrm>
          <a:prstGeom prst="rect">
            <a:avLst/>
          </a:prstGeom>
          <a:solidFill>
            <a:srgbClr val="74B7B8"/>
          </a:solidFill>
        </p:spPr>
      </p:pic>
      <p:pic>
        <p:nvPicPr>
          <p:cNvPr id="56" name="Imagem 55">
            <a:extLst>
              <a:ext uri="{FF2B5EF4-FFF2-40B4-BE49-F238E27FC236}">
                <a16:creationId xmlns:a16="http://schemas.microsoft.com/office/drawing/2014/main" id="{51F1A5D6-6F58-9C4E-46EE-5CB873D610F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1437045" y="30479535"/>
            <a:ext cx="2160000" cy="2160000"/>
          </a:xfrm>
          <a:prstGeom prst="rect">
            <a:avLst/>
          </a:prstGeom>
          <a:solidFill>
            <a:srgbClr val="74B7B8"/>
          </a:solidFill>
        </p:spPr>
      </p:pic>
      <p:pic>
        <p:nvPicPr>
          <p:cNvPr id="59" name="Imagem 58">
            <a:extLst>
              <a:ext uri="{FF2B5EF4-FFF2-40B4-BE49-F238E27FC236}">
                <a16:creationId xmlns:a16="http://schemas.microsoft.com/office/drawing/2014/main" id="{0ADBE9F7-D83B-D51B-ED12-E93F3964CC9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3502678" y="30456064"/>
            <a:ext cx="2160000" cy="2160000"/>
          </a:xfrm>
          <a:prstGeom prst="rect">
            <a:avLst/>
          </a:prstGeom>
          <a:solidFill>
            <a:srgbClr val="74B7B8"/>
          </a:solidFill>
          <a:ln w="12700">
            <a:noFill/>
          </a:ln>
        </p:spPr>
      </p:pic>
      <p:pic>
        <p:nvPicPr>
          <p:cNvPr id="61" name="Imagem 60">
            <a:extLst>
              <a:ext uri="{FF2B5EF4-FFF2-40B4-BE49-F238E27FC236}">
                <a16:creationId xmlns:a16="http://schemas.microsoft.com/office/drawing/2014/main" id="{6E6E2868-FB7F-8BF4-FA5D-73C2D26D832F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2740929" y="27837682"/>
            <a:ext cx="2160000" cy="2160000"/>
          </a:xfrm>
          <a:prstGeom prst="rect">
            <a:avLst/>
          </a:prstGeom>
          <a:solidFill>
            <a:srgbClr val="74B7B8"/>
          </a:solidFill>
        </p:spPr>
      </p:pic>
      <p:pic>
        <p:nvPicPr>
          <p:cNvPr id="63" name="Imagem 62">
            <a:extLst>
              <a:ext uri="{FF2B5EF4-FFF2-40B4-BE49-F238E27FC236}">
                <a16:creationId xmlns:a16="http://schemas.microsoft.com/office/drawing/2014/main" id="{A5736175-9D58-B201-2845-361606A84E82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4786543" y="27878101"/>
            <a:ext cx="2160000" cy="2160000"/>
          </a:xfrm>
          <a:prstGeom prst="rect">
            <a:avLst/>
          </a:prstGeom>
          <a:solidFill>
            <a:srgbClr val="74B7B8"/>
          </a:solidFill>
        </p:spPr>
      </p:pic>
      <p:pic>
        <p:nvPicPr>
          <p:cNvPr id="65" name="Imagem 64">
            <a:extLst>
              <a:ext uri="{FF2B5EF4-FFF2-40B4-BE49-F238E27FC236}">
                <a16:creationId xmlns:a16="http://schemas.microsoft.com/office/drawing/2014/main" id="{AC63D203-8BCF-2549-E68B-380D3B80AD2B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6946543" y="27820470"/>
            <a:ext cx="2160000" cy="2160000"/>
          </a:xfrm>
          <a:prstGeom prst="rect">
            <a:avLst/>
          </a:prstGeom>
          <a:solidFill>
            <a:srgbClr val="74B7B8"/>
          </a:solidFill>
        </p:spPr>
      </p:pic>
      <p:pic>
        <p:nvPicPr>
          <p:cNvPr id="67" name="Imagem 66">
            <a:extLst>
              <a:ext uri="{FF2B5EF4-FFF2-40B4-BE49-F238E27FC236}">
                <a16:creationId xmlns:a16="http://schemas.microsoft.com/office/drawing/2014/main" id="{E821482C-191D-9F4C-6A67-03EDE50FA214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8846455" y="27830357"/>
            <a:ext cx="2160000" cy="2160000"/>
          </a:xfrm>
          <a:prstGeom prst="rect">
            <a:avLst/>
          </a:prstGeom>
          <a:solidFill>
            <a:srgbClr val="74B7B8"/>
          </a:solidFill>
        </p:spPr>
      </p:pic>
      <p:pic>
        <p:nvPicPr>
          <p:cNvPr id="71" name="Imagem 70">
            <a:extLst>
              <a:ext uri="{FF2B5EF4-FFF2-40B4-BE49-F238E27FC236}">
                <a16:creationId xmlns:a16="http://schemas.microsoft.com/office/drawing/2014/main" id="{F413F0CE-17C1-E6AE-6E64-1AC499C542CE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40758905" y="27837682"/>
            <a:ext cx="2160000" cy="2160000"/>
          </a:xfrm>
          <a:prstGeom prst="rect">
            <a:avLst/>
          </a:prstGeom>
          <a:solidFill>
            <a:srgbClr val="74B7B8"/>
          </a:solidFill>
        </p:spPr>
      </p:pic>
      <p:pic>
        <p:nvPicPr>
          <p:cNvPr id="75" name="Imagem 74">
            <a:extLst>
              <a:ext uri="{FF2B5EF4-FFF2-40B4-BE49-F238E27FC236}">
                <a16:creationId xmlns:a16="http://schemas.microsoft.com/office/drawing/2014/main" id="{94CDB298-4237-7E7C-7D2B-9F11672D473F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42618281" y="27837682"/>
            <a:ext cx="2160000" cy="2160000"/>
          </a:xfrm>
          <a:prstGeom prst="rect">
            <a:avLst/>
          </a:prstGeom>
          <a:solidFill>
            <a:srgbClr val="74B7B8"/>
          </a:solidFill>
        </p:spPr>
      </p:pic>
      <p:pic>
        <p:nvPicPr>
          <p:cNvPr id="77" name="Imagem 76">
            <a:extLst>
              <a:ext uri="{FF2B5EF4-FFF2-40B4-BE49-F238E27FC236}">
                <a16:creationId xmlns:a16="http://schemas.microsoft.com/office/drawing/2014/main" id="{F409E2AB-25E3-5826-924C-93852CC3B8E6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44530731" y="27820470"/>
            <a:ext cx="2160000" cy="2160000"/>
          </a:xfrm>
          <a:prstGeom prst="rect">
            <a:avLst/>
          </a:prstGeom>
          <a:solidFill>
            <a:srgbClr val="74B7B8"/>
          </a:solidFill>
        </p:spPr>
      </p:pic>
      <p:pic>
        <p:nvPicPr>
          <p:cNvPr id="79" name="Imagem 78">
            <a:extLst>
              <a:ext uri="{FF2B5EF4-FFF2-40B4-BE49-F238E27FC236}">
                <a16:creationId xmlns:a16="http://schemas.microsoft.com/office/drawing/2014/main" id="{6F4CE2E0-44B3-0D4F-108A-6651FBF8054B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46363938" y="27820470"/>
            <a:ext cx="2160000" cy="2160000"/>
          </a:xfrm>
          <a:prstGeom prst="rect">
            <a:avLst/>
          </a:prstGeom>
          <a:solidFill>
            <a:srgbClr val="74B7B8"/>
          </a:solidFill>
        </p:spPr>
      </p:pic>
      <p:pic>
        <p:nvPicPr>
          <p:cNvPr id="81" name="Imagem 80">
            <a:extLst>
              <a:ext uri="{FF2B5EF4-FFF2-40B4-BE49-F238E27FC236}">
                <a16:creationId xmlns:a16="http://schemas.microsoft.com/office/drawing/2014/main" id="{8EE27B0E-7565-ADB7-6D4A-062A51153B8B}"/>
              </a:ext>
            </a:extLst>
          </p:cNvPr>
          <p:cNvPicPr>
            <a:picLocks noChangeAspect="1"/>
          </p:cNvPicPr>
          <p:nvPr/>
        </p:nvPicPr>
        <p:blipFill>
          <a:blip r:embed="rId19"/>
          <a:srcRect l="5493" t="3499" r="11476" b="2499"/>
          <a:stretch>
            <a:fillRect/>
          </a:stretch>
        </p:blipFill>
        <p:spPr>
          <a:xfrm>
            <a:off x="45583364" y="30530010"/>
            <a:ext cx="1842100" cy="2085509"/>
          </a:xfrm>
          <a:prstGeom prst="rect">
            <a:avLst/>
          </a:prstGeom>
          <a:solidFill>
            <a:srgbClr val="74B7B8"/>
          </a:solidFill>
          <a:ln w="57150">
            <a:noFill/>
          </a:ln>
        </p:spPr>
      </p:pic>
      <p:pic>
        <p:nvPicPr>
          <p:cNvPr id="83" name="Imagem 82">
            <a:extLst>
              <a:ext uri="{FF2B5EF4-FFF2-40B4-BE49-F238E27FC236}">
                <a16:creationId xmlns:a16="http://schemas.microsoft.com/office/drawing/2014/main" id="{CC9DB8F3-FD8E-239D-60EB-28E1BA8400A6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47641611" y="30449301"/>
            <a:ext cx="2160000" cy="2160000"/>
          </a:xfrm>
          <a:prstGeom prst="rect">
            <a:avLst/>
          </a:prstGeom>
          <a:solidFill>
            <a:srgbClr val="74B7B8"/>
          </a:solidFill>
        </p:spPr>
      </p:pic>
      <p:pic>
        <p:nvPicPr>
          <p:cNvPr id="15" name="Imagem 14" descr="Texto, Logotipo&#10;&#10;Descrição gerada automaticamente">
            <a:extLst>
              <a:ext uri="{FF2B5EF4-FFF2-40B4-BE49-F238E27FC236}">
                <a16:creationId xmlns:a16="http://schemas.microsoft.com/office/drawing/2014/main" id="{FCA26973-84FB-834C-4A79-A875BD8CF23F}"/>
              </a:ext>
            </a:extLst>
          </p:cNvPr>
          <p:cNvPicPr>
            <a:picLocks noChangeAspect="1"/>
          </p:cNvPicPr>
          <p:nvPr/>
        </p:nvPicPr>
        <p:blipFill rotWithShape="1">
          <a:blip r:embed="rId21"/>
          <a:srcRect l="7454" t="7132" r="8611" b="38915"/>
          <a:stretch/>
        </p:blipFill>
        <p:spPr>
          <a:xfrm>
            <a:off x="42448182" y="22141761"/>
            <a:ext cx="3521304" cy="2295649"/>
          </a:xfrm>
          <a:prstGeom prst="rect">
            <a:avLst/>
          </a:prstGeom>
        </p:spPr>
      </p:pic>
      <p:pic>
        <p:nvPicPr>
          <p:cNvPr id="16" name="Imagem 15" descr="Logotipo&#10;&#10;Descrição gerada automaticamente">
            <a:extLst>
              <a:ext uri="{FF2B5EF4-FFF2-40B4-BE49-F238E27FC236}">
                <a16:creationId xmlns:a16="http://schemas.microsoft.com/office/drawing/2014/main" id="{301FF096-9C8B-F3EA-8725-32D7530D5BC2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36073102" y="22481995"/>
            <a:ext cx="4685804" cy="1448341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38680C52-A571-82DC-7669-36D2F5AB2707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47105533" y="22234015"/>
            <a:ext cx="4579028" cy="1940009"/>
          </a:xfrm>
          <a:prstGeom prst="rect">
            <a:avLst/>
          </a:prstGeom>
        </p:spPr>
      </p:pic>
      <p:pic>
        <p:nvPicPr>
          <p:cNvPr id="10" name="Imagem 9">
            <a:extLst>
              <a:ext uri="{FF2B5EF4-FFF2-40B4-BE49-F238E27FC236}">
                <a16:creationId xmlns:a16="http://schemas.microsoft.com/office/drawing/2014/main" id="{9FEB5975-46D3-459F-74C6-B44476F73EC2}"/>
              </a:ext>
            </a:extLst>
      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31322704" y="22234015"/>
            <a:ext cx="3437296" cy="2203395"/>
          </a:xfrm>
          <a:prstGeom prst="rect">
            <a:avLst/>
          </a:prstGeom>
        </p:spPr>
      </p:pic>
      <p:pic>
        <p:nvPicPr>
          <p:cNvPr id="93" name="Imagem 92">
            <a:extLst>
              <a:ext uri="{FF2B5EF4-FFF2-40B4-BE49-F238E27FC236}">
                <a16:creationId xmlns:a16="http://schemas.microsoft.com/office/drawing/2014/main" id="{9F9FE038-51A2-D72E-F414-09578971B4B8}"/>
              </a:ext>
            </a:extLst>
          </p:cNvPr>
          <p:cNvPicPr>
            <a:picLocks noChangeAspect="1"/>
          </p:cNvPicPr>
          <p:nvPr/>
        </p:nvPicPr>
        <p:blipFill rotWithShape="1">
          <a:blip r:embed="rId25"/>
          <a:srcRect r="55175" b="59560"/>
          <a:stretch/>
        </p:blipFill>
        <p:spPr>
          <a:xfrm>
            <a:off x="21975244" y="48927506"/>
            <a:ext cx="5455488" cy="1815882"/>
          </a:xfrm>
          <a:prstGeom prst="rect">
            <a:avLst/>
          </a:prstGeom>
        </p:spPr>
      </p:pic>
      <p:sp>
        <p:nvSpPr>
          <p:cNvPr id="4" name="Google Shape;57;p13">
            <a:extLst>
              <a:ext uri="{FF2B5EF4-FFF2-40B4-BE49-F238E27FC236}">
                <a16:creationId xmlns:a16="http://schemas.microsoft.com/office/drawing/2014/main" id="{70729F68-73BE-367B-FBF0-8D0339821E07}"/>
              </a:ext>
            </a:extLst>
          </p:cNvPr>
          <p:cNvSpPr txBox="1"/>
          <p:nvPr/>
        </p:nvSpPr>
        <p:spPr>
          <a:xfrm>
            <a:off x="2227980" y="9313581"/>
            <a:ext cx="22859713" cy="14792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1905" tIns="61905" rIns="61905" bIns="61905" anchor="t" anchorCtr="0">
            <a:spAutoFit/>
          </a:bodyPr>
          <a:lstStyle/>
          <a:p>
            <a:r>
              <a:rPr lang="pt-BR" sz="4400" dirty="0">
                <a:solidFill>
                  <a:schemeClr val="dk1"/>
                </a:solidFill>
                <a:ea typeface="Montserrat"/>
                <a:cs typeface="Montserrat"/>
                <a:sym typeface="Montserrat"/>
              </a:rPr>
              <a:t>Curso do(a) estudante: Curso de graduação – Nome do Câmpus</a:t>
            </a:r>
            <a:endParaRPr lang="pt-BR" sz="4400" dirty="0">
              <a:solidFill>
                <a:schemeClr val="dk1"/>
              </a:solidFill>
              <a:latin typeface="+mj-lt"/>
              <a:ea typeface="Montserrat"/>
              <a:cs typeface="Montserrat"/>
              <a:sym typeface="Montserrat"/>
            </a:endParaRPr>
          </a:p>
          <a:p>
            <a:r>
              <a:rPr lang="pt-BR" sz="4400" dirty="0">
                <a:solidFill>
                  <a:schemeClr val="dk1"/>
                </a:solidFill>
                <a:latin typeface="+mj-lt"/>
                <a:ea typeface="Montserrat"/>
                <a:cs typeface="Montserrat"/>
                <a:sym typeface="Montserrat"/>
              </a:rPr>
              <a:t>Curso do(a) orientador(a): </a:t>
            </a:r>
            <a:r>
              <a:rPr lang="pt-BR" sz="4400" dirty="0">
                <a:solidFill>
                  <a:schemeClr val="dk1"/>
                </a:solidFill>
                <a:ea typeface="Montserrat"/>
                <a:cs typeface="Montserrat"/>
                <a:sym typeface="Montserrat"/>
              </a:rPr>
              <a:t>Curso de graduação – Nome do Câmpus</a:t>
            </a:r>
            <a:endParaRPr sz="4400" dirty="0">
              <a:solidFill>
                <a:schemeClr val="dk1"/>
              </a:solidFill>
              <a:latin typeface="+mj-lt"/>
              <a:ea typeface="Montserrat"/>
              <a:cs typeface="Montserrat"/>
              <a:sym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3267141045"/>
      </p:ext>
    </p:extLst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3c0815a9-10f7-4785-b56e-c8c7dde0a5e8" xsi:nil="true"/>
    <lcf76f155ced4ddcb4097134ff3c332f xmlns="066c3076-c091-4ba1-8a05-b3dbc246ae92">
      <Terms xmlns="http://schemas.microsoft.com/office/infopath/2007/PartnerControls"/>
    </lcf76f155ced4ddcb4097134ff3c332f>
    <_Flow_SignoffStatus xmlns="066c3076-c091-4ba1-8a05-b3dbc246ae92" xsi:nil="true"/>
    <NOME_ESTUDANTE xmlns="066c3076-c091-4ba1-8a05-b3dbc246ae92" xsi:nil="true"/>
    <NOME_ORIENTADOR xmlns="066c3076-c091-4ba1-8a05-b3dbc246ae92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5BBB8003ADF89439BE347B4CBF22177" ma:contentTypeVersion="23" ma:contentTypeDescription="Create a new document." ma:contentTypeScope="" ma:versionID="e3fcafc6d3d67b518dfba822d3fd1987">
  <xsd:schema xmlns:xsd="http://www.w3.org/2001/XMLSchema" xmlns:xs="http://www.w3.org/2001/XMLSchema" xmlns:p="http://schemas.microsoft.com/office/2006/metadata/properties" xmlns:ns2="066c3076-c091-4ba1-8a05-b3dbc246ae92" xmlns:ns3="3c0815a9-10f7-4785-b56e-c8c7dde0a5e8" targetNamespace="http://schemas.microsoft.com/office/2006/metadata/properties" ma:root="true" ma:fieldsID="bb9b8b1f2b4ce9d1662627d7140d9f11" ns2:_="" ns3:_="">
    <xsd:import namespace="066c3076-c091-4ba1-8a05-b3dbc246ae92"/>
    <xsd:import namespace="3c0815a9-10f7-4785-b56e-c8c7dde0a5e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_Flow_SignoffStatu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  <xsd:element ref="ns2:NOME_ORIENTADOR" minOccurs="0"/>
                <xsd:element ref="ns2:NOME_ESTUDANT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66c3076-c091-4ba1-8a05-b3dbc246ae9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_Flow_SignoffStatus" ma:index="20" nillable="true" ma:displayName="Sign-off status" ma:internalName="Sign_x002d_off_x0020_status">
      <xsd:simpleType>
        <xsd:restriction base="dms:Text"/>
      </xsd:simpleType>
    </xsd:element>
    <xsd:element name="MediaLengthInSeconds" ma:index="21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3" nillable="true" ma:taxonomy="true" ma:internalName="lcf76f155ced4ddcb4097134ff3c332f" ma:taxonomyFieldName="MediaServiceImageTags" ma:displayName="Image Tags" ma:readOnly="false" ma:fieldId="{5cf76f15-5ced-4ddc-b409-7134ff3c332f}" ma:taxonomyMulti="true" ma:sspId="3c1f837b-9003-4ae4-92fc-ab835545334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5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6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7" nillable="true" ma:displayName="MediaServiceBillingMetadata" ma:hidden="true" ma:internalName="MediaServiceBillingMetadata" ma:readOnly="true">
      <xsd:simpleType>
        <xsd:restriction base="dms:Note"/>
      </xsd:simpleType>
    </xsd:element>
    <xsd:element name="NOME_ORIENTADOR" ma:index="28" nillable="true" ma:displayName="NOME_ORIENTADOR" ma:format="Dropdown" ma:internalName="NOME_ORIENTADOR">
      <xsd:simpleType>
        <xsd:restriction base="dms:Text">
          <xsd:maxLength value="255"/>
        </xsd:restriction>
      </xsd:simpleType>
    </xsd:element>
    <xsd:element name="NOME_ESTUDANTE" ma:index="29" nillable="true" ma:displayName="NOME_ESTUDANTE" ma:format="Dropdown" ma:internalName="NOME_ESTUDANTE">
      <xsd:simpleType>
        <xsd:restriction base="dms:Text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c0815a9-10f7-4785-b56e-c8c7dde0a5e8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4" nillable="true" ma:displayName="Taxonomy Catch All Column" ma:hidden="true" ma:list="{56c0ddbb-13ad-4c7f-b636-bcb5385a1795}" ma:internalName="TaxCatchAll" ma:showField="CatchAllData" ma:web="3c0815a9-10f7-4785-b56e-c8c7dde0a5e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2B358D7-4BC6-4227-8F87-B23A941B624F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D6468B48-471B-4212-A4C5-ABDA345DE652}">
  <ds:schemaRefs>
    <ds:schemaRef ds:uri="http://www.w3.org/XML/1998/namespace"/>
    <ds:schemaRef ds:uri="http://purl.org/dc/dcmitype/"/>
    <ds:schemaRef ds:uri="http://schemas.microsoft.com/office/2006/documentManagement/types"/>
    <ds:schemaRef ds:uri="http://purl.org/dc/elements/1.1/"/>
    <ds:schemaRef ds:uri="http://schemas.microsoft.com/office/infopath/2007/PartnerControls"/>
    <ds:schemaRef ds:uri="3c0815a9-10f7-4785-b56e-c8c7dde0a5e8"/>
    <ds:schemaRef ds:uri="http://schemas.openxmlformats.org/package/2006/metadata/core-properties"/>
    <ds:schemaRef ds:uri="066c3076-c091-4ba1-8a05-b3dbc246ae92"/>
    <ds:schemaRef ds:uri="http://schemas.microsoft.com/office/2006/metadata/properties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8BC7584D-8876-4C70-9BFF-1C7E29891C7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66c3076-c091-4ba1-8a05-b3dbc246ae92"/>
    <ds:schemaRef ds:uri="3c0815a9-10f7-4785-b56e-c8c7dde0a5e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>
  <clbl:label id="{8a1ef6c3-8324-4103-bf4a-1328c5dc3653}" enabled="0" method="" siteId="{8a1ef6c3-8324-4103-bf4a-1328c5dc3653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1329</TotalTime>
  <Words>813</Words>
  <Application>Microsoft Office PowerPoint</Application>
  <PresentationFormat>Personalizar</PresentationFormat>
  <Paragraphs>86</Paragraphs>
  <Slides>1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2" baseType="lpstr">
      <vt:lpstr>Simple Light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JULIANNA ALVES RABELO</dc:creator>
  <cp:lastModifiedBy>JULIANNA ALVES RABELO</cp:lastModifiedBy>
  <cp:revision>17</cp:revision>
  <dcterms:modified xsi:type="dcterms:W3CDTF">2026-09-16T20:07:57Z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0x010100B5BBB8003ADF89439BE347B4CBF22177</vt:lpwstr>
  </property>
  <property fmtid="{D5CDD505-2E9C-101B-9397-08002B2CF9AE}" pid="3" name="MediaServiceImageTags">
    <vt:lpwstr/>
  </property>
</Properties>
</file>