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  <p:sldId id="261" r:id="rId6"/>
    <p:sldId id="259" r:id="rId7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92" dt="2026-09-16T19:09:50.793"/>
    <p1510:client id="{39D94B0A-9B97-4F39-9CDF-F2708AEAF20B}" v="2" dt="2026-09-16T19:11:10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BORTOLETTO" userId="7b345040-dd3d-4944-bc27-96f8308d2905" providerId="ADAL" clId="{6C060A78-6C6A-5895-B3E3-E19D1F794EC5}"/>
    <pc:docChg chg="modSld">
      <pc:chgData name="CHRISTIAN BORTOLETTO" userId="7b345040-dd3d-4944-bc27-96f8308d2905" providerId="ADAL" clId="{6C060A78-6C6A-5895-B3E3-E19D1F794EC5}" dt="2026-08-20T00:12:28.676" v="1"/>
      <pc:docMkLst>
        <pc:docMk/>
      </pc:docMkLst>
      <pc:sldChg chg="setBg">
        <pc:chgData name="CHRISTIAN BORTOLETTO" userId="7b345040-dd3d-4944-bc27-96f8308d2905" providerId="ADAL" clId="{6C060A78-6C6A-5895-B3E3-E19D1F794EC5}" dt="2026-08-20T00:12:28.676" v="1"/>
        <pc:sldMkLst>
          <pc:docMk/>
          <pc:sldMk cId="3074855377" sldId="256"/>
        </pc:sldMkLst>
      </pc:sldChg>
    </pc:docChg>
  </pc:docChgLst>
  <pc:docChgLst>
    <pc:chgData name="Felipe Augusto Leite Santos" userId="S::f.santos20@pucpr.br::532e0a82-60ad-49c6-81f4-ce376509fc2e" providerId="AD" clId="Web-{00000000-0000-0000-0000-000000000000}"/>
    <pc:docChg chg="modSld">
      <pc:chgData name="Felipe Augusto Leite Santos" userId="S::f.santos20@pucpr.br::532e0a82-60ad-49c6-81f4-ce376509fc2e" providerId="AD" clId="Web-{00000000-0000-0000-0000-000000000000}" dt="2026-09-16T19:09:50.793" v="190"/>
      <pc:docMkLst>
        <pc:docMk/>
      </pc:docMkLst>
      <pc:sldChg chg="addSp delSp modSp">
        <pc:chgData name="Felipe Augusto Leite Santos" userId="S::f.santos20@pucpr.br::532e0a82-60ad-49c6-81f4-ce376509fc2e" providerId="AD" clId="Web-{00000000-0000-0000-0000-000000000000}" dt="2026-09-16T19:09:50.793" v="190"/>
        <pc:sldMkLst>
          <pc:docMk/>
          <pc:sldMk cId="2855895833" sldId="261"/>
        </pc:sldMkLst>
        <pc:spChg chg="add del">
          <ac:chgData name="Felipe Augusto Leite Santos" userId="S::f.santos20@pucpr.br::532e0a82-60ad-49c6-81f4-ce376509fc2e" providerId="AD" clId="Web-{00000000-0000-0000-0000-000000000000}" dt="2026-09-16T19:08:08.445" v="33"/>
          <ac:spMkLst>
            <pc:docMk/>
            <pc:sldMk cId="2855895833" sldId="261"/>
            <ac:spMk id="3" creationId="{6D72F5E6-02A0-7135-B74E-2AB51BB072DF}"/>
          </ac:spMkLst>
        </pc:spChg>
        <pc:spChg chg="add del">
          <ac:chgData name="Felipe Augusto Leite Santos" userId="S::f.santos20@pucpr.br::532e0a82-60ad-49c6-81f4-ce376509fc2e" providerId="AD" clId="Web-{00000000-0000-0000-0000-000000000000}" dt="2026-09-16T19:09:11.775" v="54"/>
          <ac:spMkLst>
            <pc:docMk/>
            <pc:sldMk cId="2855895833" sldId="261"/>
            <ac:spMk id="9" creationId="{459C69A2-33A5-55C1-9CBD-CA2924BFF3D3}"/>
          </ac:spMkLst>
        </pc:spChg>
        <pc:graphicFrameChg chg="add del mod">
          <ac:chgData name="Felipe Augusto Leite Santos" userId="S::f.santos20@pucpr.br::532e0a82-60ad-49c6-81f4-ce376509fc2e" providerId="AD" clId="Web-{00000000-0000-0000-0000-000000000000}" dt="2026-09-16T19:08:28.289" v="50"/>
          <ac:graphicFrameMkLst>
            <pc:docMk/>
            <pc:sldMk cId="2855895833" sldId="261"/>
            <ac:graphicFrameMk id="5" creationId="{00C0C9C2-91A2-4261-7414-3C836AFA308C}"/>
          </ac:graphicFrameMkLst>
        </pc:graphicFrameChg>
        <pc:graphicFrameChg chg="add del mod">
          <ac:chgData name="Felipe Augusto Leite Santos" userId="S::f.santos20@pucpr.br::532e0a82-60ad-49c6-81f4-ce376509fc2e" providerId="AD" clId="Web-{00000000-0000-0000-0000-000000000000}" dt="2026-09-16T19:08:33.383" v="52"/>
          <ac:graphicFrameMkLst>
            <pc:docMk/>
            <pc:sldMk cId="2855895833" sldId="261"/>
            <ac:graphicFrameMk id="8" creationId="{47EE4995-0F59-EA1D-9A55-C092F6F29982}"/>
          </ac:graphicFrameMkLst>
        </pc:graphicFrame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13" creationId="{C644130E-271B-9161-567B-B5A3EA672E6A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14" creationId="{F31AD725-CACB-7B33-CF9C-BF98FFBF3DFA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17" creationId="{03EB4FA6-4051-5F5E-1616-3A5B9964B172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18" creationId="{682AC40C-30B5-B7CE-807C-1E23BC11D63B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19" creationId="{D68FB349-B093-BBA0-18B7-AE3F65FEC96B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21" creationId="{1FB4909D-957B-1B1D-5239-93BD54164D0B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22" creationId="{A804622F-E3B5-3ECB-6D45-60FF913D7B42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23" creationId="{ED3B423C-B363-4BEF-28DA-4E73185C82D9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9:11.775" v="54"/>
          <ac:picMkLst>
            <pc:docMk/>
            <pc:sldMk cId="2855895833" sldId="261"/>
            <ac:picMk id="25" creationId="{D80778DE-4CBC-3DE0-378D-C86491FD273B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90"/>
          <ac:picMkLst>
            <pc:docMk/>
            <pc:sldMk cId="2855895833" sldId="261"/>
            <ac:picMk id="27" creationId="{168CB95F-19B7-CCD7-AC8C-86989320989C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87"/>
          <ac:picMkLst>
            <pc:docMk/>
            <pc:sldMk cId="2855895833" sldId="261"/>
            <ac:picMk id="28" creationId="{5D256E39-8387-F409-5261-0BD3F301BE79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84"/>
          <ac:picMkLst>
            <pc:docMk/>
            <pc:sldMk cId="2855895833" sldId="261"/>
            <ac:picMk id="29" creationId="{FBE75E6B-962D-7046-1D33-727A67C35BAF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81"/>
          <ac:picMkLst>
            <pc:docMk/>
            <pc:sldMk cId="2855895833" sldId="261"/>
            <ac:picMk id="30" creationId="{C2F6A2AB-08D3-B40E-1862-DFA3D4612B93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78"/>
          <ac:picMkLst>
            <pc:docMk/>
            <pc:sldMk cId="2855895833" sldId="261"/>
            <ac:picMk id="31" creationId="{6D4413D6-23E6-7FE3-63B8-B9AD9495C847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75"/>
          <ac:picMkLst>
            <pc:docMk/>
            <pc:sldMk cId="2855895833" sldId="261"/>
            <ac:picMk id="32" creationId="{B2376BE8-A220-E8D0-43C4-D000FE87F7DA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72"/>
          <ac:picMkLst>
            <pc:docMk/>
            <pc:sldMk cId="2855895833" sldId="261"/>
            <ac:picMk id="33" creationId="{113BD40C-9351-F9AB-F447-3B3DEE7A3D5A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69"/>
          <ac:picMkLst>
            <pc:docMk/>
            <pc:sldMk cId="2855895833" sldId="261"/>
            <ac:picMk id="34" creationId="{6AC44BB2-C2EB-1249-89A5-12B1816CFBA9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66"/>
          <ac:picMkLst>
            <pc:docMk/>
            <pc:sldMk cId="2855895833" sldId="261"/>
            <ac:picMk id="35" creationId="{134AD639-D9E6-7A26-3A48-B07F8F575F65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63"/>
          <ac:picMkLst>
            <pc:docMk/>
            <pc:sldMk cId="2855895833" sldId="261"/>
            <ac:picMk id="36" creationId="{DCE44016-D295-88CA-1F27-911D2BA12BD3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60"/>
          <ac:picMkLst>
            <pc:docMk/>
            <pc:sldMk cId="2855895833" sldId="261"/>
            <ac:picMk id="37" creationId="{623D68D6-98A4-8D16-F91D-78B0CABAFBE6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57"/>
          <ac:picMkLst>
            <pc:docMk/>
            <pc:sldMk cId="2855895833" sldId="261"/>
            <ac:picMk id="38" creationId="{C147FEB2-694C-6513-3445-2C9F933892B2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54"/>
          <ac:picMkLst>
            <pc:docMk/>
            <pc:sldMk cId="2855895833" sldId="261"/>
            <ac:picMk id="39" creationId="{4143A152-346B-DA49-0209-9F33D313B705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51"/>
          <ac:picMkLst>
            <pc:docMk/>
            <pc:sldMk cId="2855895833" sldId="261"/>
            <ac:picMk id="40" creationId="{A58C0F39-6E73-6542-E3A4-567E911461CC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93" v="148"/>
          <ac:picMkLst>
            <pc:docMk/>
            <pc:sldMk cId="2855895833" sldId="261"/>
            <ac:picMk id="41" creationId="{358E81F5-5D63-7464-17FA-24064A5EC28F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77" v="145"/>
          <ac:picMkLst>
            <pc:docMk/>
            <pc:sldMk cId="2855895833" sldId="261"/>
            <ac:picMk id="42" creationId="{01D93FF1-C3B9-F08A-7AF8-29DE933F8FF1}"/>
          </ac:picMkLst>
        </pc:picChg>
        <pc:picChg chg="add del mod modCrop">
          <ac:chgData name="Felipe Augusto Leite Santos" userId="S::f.santos20@pucpr.br::532e0a82-60ad-49c6-81f4-ce376509fc2e" providerId="AD" clId="Web-{00000000-0000-0000-0000-000000000000}" dt="2026-09-16T19:09:50.777" v="142"/>
          <ac:picMkLst>
            <pc:docMk/>
            <pc:sldMk cId="2855895833" sldId="261"/>
            <ac:picMk id="43" creationId="{D7B8EF82-731F-1666-F4FC-3279D965FB34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0.414" v="34"/>
          <ac:picMkLst>
            <pc:docMk/>
            <pc:sldMk cId="2855895833" sldId="261"/>
            <ac:picMk id="71" creationId="{B0A7A0E9-14AF-781E-BBBD-18F83872CE2B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8.898" v="43"/>
          <ac:picMkLst>
            <pc:docMk/>
            <pc:sldMk cId="2855895833" sldId="261"/>
            <ac:picMk id="73" creationId="{DF3C26F7-B4F8-4551-C81E-785F67C13C02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9.570" v="44"/>
          <ac:picMkLst>
            <pc:docMk/>
            <pc:sldMk cId="2855895833" sldId="261"/>
            <ac:picMk id="75" creationId="{9970BCDC-68DB-AC63-DFB5-25E8DA42750B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20.180" v="45"/>
          <ac:picMkLst>
            <pc:docMk/>
            <pc:sldMk cId="2855895833" sldId="261"/>
            <ac:picMk id="77" creationId="{6EBECA29-F789-0BD1-4F8B-FAA6B223AEE8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20.711" v="46"/>
          <ac:picMkLst>
            <pc:docMk/>
            <pc:sldMk cId="2855895833" sldId="261"/>
            <ac:picMk id="79" creationId="{DDD271E6-A21B-88F9-46AA-90FC584921D7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21.320" v="47"/>
          <ac:picMkLst>
            <pc:docMk/>
            <pc:sldMk cId="2855895833" sldId="261"/>
            <ac:picMk id="81" creationId="{DBB2F95A-A06E-DC5E-B41F-F0E578FF71B0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22.086" v="48"/>
          <ac:picMkLst>
            <pc:docMk/>
            <pc:sldMk cId="2855895833" sldId="261"/>
            <ac:picMk id="83" creationId="{4DC9DCAD-3DA6-A884-567A-622E51B7CB76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2.226" v="35"/>
          <ac:picMkLst>
            <pc:docMk/>
            <pc:sldMk cId="2855895833" sldId="261"/>
            <ac:picMk id="85" creationId="{1951D861-F28C-6241-573F-A082D52255F5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2.961" v="36"/>
          <ac:picMkLst>
            <pc:docMk/>
            <pc:sldMk cId="2855895833" sldId="261"/>
            <ac:picMk id="87" creationId="{9BF3C091-9846-C673-2DA9-533FA6C27E78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3.601" v="37"/>
          <ac:picMkLst>
            <pc:docMk/>
            <pc:sldMk cId="2855895833" sldId="261"/>
            <ac:picMk id="89" creationId="{D6F68668-3EA2-9088-C720-DBB78D962FBB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4.117" v="38"/>
          <ac:picMkLst>
            <pc:docMk/>
            <pc:sldMk cId="2855895833" sldId="261"/>
            <ac:picMk id="91" creationId="{53DE7799-7871-9717-6FE7-5DAACE5F6BEC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4.617" v="39"/>
          <ac:picMkLst>
            <pc:docMk/>
            <pc:sldMk cId="2855895833" sldId="261"/>
            <ac:picMk id="93" creationId="{68E19963-2957-3EE1-4218-3F447B0C2705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5.242" v="40"/>
          <ac:picMkLst>
            <pc:docMk/>
            <pc:sldMk cId="2855895833" sldId="261"/>
            <ac:picMk id="95" creationId="{0B4D6647-E176-AB04-7983-AC8A9E8C093D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5.836" v="41"/>
          <ac:picMkLst>
            <pc:docMk/>
            <pc:sldMk cId="2855895833" sldId="261"/>
            <ac:picMk id="97" creationId="{8CCEAFED-15A8-B4A8-8DBA-1615D52D2F29}"/>
          </ac:picMkLst>
        </pc:picChg>
        <pc:picChg chg="add del">
          <ac:chgData name="Felipe Augusto Leite Santos" userId="S::f.santos20@pucpr.br::532e0a82-60ad-49c6-81f4-ce376509fc2e" providerId="AD" clId="Web-{00000000-0000-0000-0000-000000000000}" dt="2026-09-16T19:08:16.508" v="42"/>
          <ac:picMkLst>
            <pc:docMk/>
            <pc:sldMk cId="2855895833" sldId="261"/>
            <ac:picMk id="99" creationId="{446E1967-C933-742A-52BC-D4AD9CF04060}"/>
          </ac:picMkLst>
        </pc:picChg>
      </pc:sldChg>
    </pc:docChg>
  </pc:docChgLst>
  <pc:docChgLst>
    <pc:chgData name="Leonel Brizola Roco" userId="b84fb792-0fdd-45f4-b61b-3cc1481d91e9" providerId="ADAL" clId="{CF6DFA76-F3A8-4612-ADB3-E9623B438A35}"/>
    <pc:docChg chg="undo custSel addSld delSld modSld modMainMaster">
      <pc:chgData name="Leonel Brizola Roco" userId="b84fb792-0fdd-45f4-b61b-3cc1481d91e9" providerId="ADAL" clId="{CF6DFA76-F3A8-4612-ADB3-E9623B438A35}" dt="2026-09-15T11:25:44.438" v="1011" actId="20577"/>
      <pc:docMkLst>
        <pc:docMk/>
      </pc:docMkLst>
      <pc:sldChg chg="addSp delSp modSp mod setBg">
        <pc:chgData name="Leonel Brizola Roco" userId="b84fb792-0fdd-45f4-b61b-3cc1481d91e9" providerId="ADAL" clId="{CF6DFA76-F3A8-4612-ADB3-E9623B438A35}" dt="2026-09-14T14:05:31.052" v="980"/>
        <pc:sldMkLst>
          <pc:docMk/>
          <pc:sldMk cId="3074855377" sldId="256"/>
        </pc:sldMkLst>
      </pc:sldChg>
      <pc:sldChg chg="addSp delSp mod setBg">
        <pc:chgData name="Leonel Brizola Roco" userId="b84fb792-0fdd-45f4-b61b-3cc1481d91e9" providerId="ADAL" clId="{CF6DFA76-F3A8-4612-ADB3-E9623B438A35}" dt="2026-09-14T14:03:13.029" v="978" actId="478"/>
        <pc:sldMkLst>
          <pc:docMk/>
          <pc:sldMk cId="3339291989" sldId="259"/>
        </pc:sldMkLst>
        <pc:spChg chg="add">
          <ac:chgData name="Leonel Brizola Roco" userId="b84fb792-0fdd-45f4-b61b-3cc1481d91e9" providerId="ADAL" clId="{CF6DFA76-F3A8-4612-ADB3-E9623B438A35}" dt="2026-09-03T21:08:49.210" v="935" actId="22"/>
          <ac:spMkLst>
            <pc:docMk/>
            <pc:sldMk cId="3339291989" sldId="259"/>
            <ac:spMk id="5" creationId="{256DEBF3-1809-F7F0-0D96-5455635EF324}"/>
          </ac:spMkLst>
        </pc:spChg>
        <pc:spChg chg="add">
          <ac:chgData name="Leonel Brizola Roco" userId="b84fb792-0fdd-45f4-b61b-3cc1481d91e9" providerId="ADAL" clId="{CF6DFA76-F3A8-4612-ADB3-E9623B438A35}" dt="2026-09-03T21:08:49.210" v="935" actId="22"/>
          <ac:spMkLst>
            <pc:docMk/>
            <pc:sldMk cId="3339291989" sldId="259"/>
            <ac:spMk id="7" creationId="{6B4E537B-B227-4220-571F-8DADB223ED9A}"/>
          </ac:spMkLst>
        </pc:spChg>
      </pc:sldChg>
      <pc:sldChg chg="addSp delSp modSp add mod setBg">
        <pc:chgData name="Leonel Brizola Roco" userId="b84fb792-0fdd-45f4-b61b-3cc1481d91e9" providerId="ADAL" clId="{CF6DFA76-F3A8-4612-ADB3-E9623B438A35}" dt="2026-09-15T11:25:44.438" v="1011" actId="20577"/>
        <pc:sldMkLst>
          <pc:docMk/>
          <pc:sldMk cId="2855895833" sldId="261"/>
        </pc:sldMkLst>
        <pc:spChg chg="add mod ord">
          <ac:chgData name="Leonel Brizola Roco" userId="b84fb792-0fdd-45f4-b61b-3cc1481d91e9" providerId="ADAL" clId="{CF6DFA76-F3A8-4612-ADB3-E9623B438A35}" dt="2026-09-15T11:25:44.438" v="1011" actId="20577"/>
          <ac:spMkLst>
            <pc:docMk/>
            <pc:sldMk cId="2855895833" sldId="261"/>
            <ac:spMk id="3" creationId="{6D72F5E6-02A0-7135-B74E-2AB51BB072DF}"/>
          </ac:spMkLst>
        </pc:spChg>
        <pc:spChg chg="add mod">
          <ac:chgData name="Leonel Brizola Roco" userId="b84fb792-0fdd-45f4-b61b-3cc1481d91e9" providerId="ADAL" clId="{CF6DFA76-F3A8-4612-ADB3-E9623B438A35}" dt="2026-09-03T21:09:56.664" v="942"/>
          <ac:spMkLst>
            <pc:docMk/>
            <pc:sldMk cId="2855895833" sldId="261"/>
            <ac:spMk id="4" creationId="{A5589C8B-BA6C-5D40-FD3B-2B503BBC7117}"/>
          </ac:spMkLst>
        </pc:spChg>
        <pc:spChg chg="add">
          <ac:chgData name="Leonel Brizola Roco" userId="b84fb792-0fdd-45f4-b61b-3cc1481d91e9" providerId="ADAL" clId="{CF6DFA76-F3A8-4612-ADB3-E9623B438A35}" dt="2026-09-03T21:07:55.809" v="865" actId="22"/>
          <ac:spMkLst>
            <pc:docMk/>
            <pc:sldMk cId="2855895833" sldId="261"/>
            <ac:spMk id="6" creationId="{C763C130-EEBA-CA27-B903-85349CD74684}"/>
          </ac:spMkLst>
        </pc:spChg>
        <pc:spChg chg="add">
          <ac:chgData name="Leonel Brizola Roco" userId="b84fb792-0fdd-45f4-b61b-3cc1481d91e9" providerId="ADAL" clId="{CF6DFA76-F3A8-4612-ADB3-E9623B438A35}" dt="2026-08-28T18:22:45.801" v="466" actId="22"/>
          <ac:spMkLst>
            <pc:docMk/>
            <pc:sldMk cId="2855895833" sldId="261"/>
            <ac:spMk id="46" creationId="{683C385D-6D52-22FC-5DDD-EFD5DCEEF5C5}"/>
          </ac:spMkLst>
        </pc:spChg>
        <pc:spChg chg="add">
          <ac:chgData name="Leonel Brizola Roco" userId="b84fb792-0fdd-45f4-b61b-3cc1481d91e9" providerId="ADAL" clId="{CF6DFA76-F3A8-4612-ADB3-E9623B438A35}" dt="2026-08-28T18:22:45.801" v="466" actId="22"/>
          <ac:spMkLst>
            <pc:docMk/>
            <pc:sldMk cId="2855895833" sldId="261"/>
            <ac:spMk id="49" creationId="{B1CD4F06-38AA-7C76-7E0F-4C61A85B72F0}"/>
          </ac:spMkLst>
        </pc:spChg>
        <pc:spChg chg="add">
          <ac:chgData name="Leonel Brizola Roco" userId="b84fb792-0fdd-45f4-b61b-3cc1481d91e9" providerId="ADAL" clId="{CF6DFA76-F3A8-4612-ADB3-E9623B438A35}" dt="2026-08-28T18:22:45.801" v="466" actId="22"/>
          <ac:spMkLst>
            <pc:docMk/>
            <pc:sldMk cId="2855895833" sldId="261"/>
            <ac:spMk id="51" creationId="{9A4FE923-4F08-5027-E3DC-FB15B66DED24}"/>
          </ac:spMkLst>
        </pc:spChg>
        <pc:picChg chg="mod">
          <ac:chgData name="Leonel Brizola Roco" userId="b84fb792-0fdd-45f4-b61b-3cc1481d91e9" providerId="ADAL" clId="{CF6DFA76-F3A8-4612-ADB3-E9623B438A35}" dt="2026-09-03T21:28:32.317" v="966" actId="1076"/>
          <ac:picMkLst>
            <pc:docMk/>
            <pc:sldMk cId="2855895833" sldId="261"/>
            <ac:picMk id="57" creationId="{46D5FEE6-B7C1-5CF0-8D18-B357DFC75A4D}"/>
          </ac:picMkLst>
        </pc:picChg>
        <pc:picChg chg="mod">
          <ac:chgData name="Leonel Brizola Roco" userId="b84fb792-0fdd-45f4-b61b-3cc1481d91e9" providerId="ADAL" clId="{CF6DFA76-F3A8-4612-ADB3-E9623B438A35}" dt="2026-09-03T21:28:35.624" v="967" actId="1076"/>
          <ac:picMkLst>
            <pc:docMk/>
            <pc:sldMk cId="2855895833" sldId="261"/>
            <ac:picMk id="59" creationId="{5AA9AEE4-6609-317B-F20D-B3A316B8DBFF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1" creationId="{D9641191-F0AD-D42F-F5C3-34F79C7928B2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3" creationId="{E51D7047-E126-3E75-84AE-7A21CF4B3B46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5" creationId="{70B8A65C-9396-5B97-6881-831D23ADA187}"/>
          </ac:picMkLst>
        </pc:picChg>
        <pc:picChg chg="mod">
          <ac:chgData name="Leonel Brizola Roco" userId="b84fb792-0fdd-45f4-b61b-3cc1481d91e9" providerId="ADAL" clId="{CF6DFA76-F3A8-4612-ADB3-E9623B438A35}" dt="2026-09-03T21:28:47.773" v="968" actId="1076"/>
          <ac:picMkLst>
            <pc:docMk/>
            <pc:sldMk cId="2855895833" sldId="261"/>
            <ac:picMk id="67" creationId="{0C3553B1-AEA4-8660-5060-B228EB05C020}"/>
          </ac:picMkLst>
        </pc:picChg>
      </pc:sldChg>
      <pc:sldMasterChg chg="modSldLayout">
        <pc:chgData name="Leonel Brizola Roco" userId="b84fb792-0fdd-45f4-b61b-3cc1481d91e9" providerId="ADAL" clId="{CF6DFA76-F3A8-4612-ADB3-E9623B438A35}" dt="2026-08-28T18:28:32.315" v="474" actId="1076"/>
        <pc:sldMasterMkLst>
          <pc:docMk/>
          <pc:sldMasterMk cId="2577865972" sldId="2147483660"/>
        </pc:sldMasterMkLst>
        <pc:sldLayoutChg chg="delSp modSp mod setBg">
          <pc:chgData name="Leonel Brizola Roco" userId="b84fb792-0fdd-45f4-b61b-3cc1481d91e9" providerId="ADAL" clId="{CF6DFA76-F3A8-4612-ADB3-E9623B438A35}" dt="2026-08-28T18:28:32.315" v="474" actId="1076"/>
          <pc:sldLayoutMkLst>
            <pc:docMk/>
            <pc:sldMasterMk cId="2577865972" sldId="2147483660"/>
            <pc:sldLayoutMk cId="3344888135" sldId="2147483662"/>
          </pc:sldLayoutMkLst>
          <pc:spChg chg="mod">
            <ac:chgData name="Leonel Brizola Roco" userId="b84fb792-0fdd-45f4-b61b-3cc1481d91e9" providerId="ADAL" clId="{CF6DFA76-F3A8-4612-ADB3-E9623B438A35}" dt="2026-08-28T18:28:32.315" v="474" actId="1076"/>
            <ac:spMkLst>
              <pc:docMk/>
              <pc:sldMasterMk cId="2577865972" sldId="2147483660"/>
              <pc:sldLayoutMk cId="3344888135" sldId="2147483662"/>
              <ac:spMk id="2" creationId="{00000000-0000-0000-0000-000000000000}"/>
            </ac:spMkLst>
          </pc:spChg>
        </pc:sldLayoutChg>
      </pc:sldMasterChg>
    </pc:docChg>
  </pc:docChgLst>
  <pc:docChgLst>
    <pc:chgData name="Felipe Augusto Leite Santos" userId="532e0a82-60ad-49c6-81f4-ce376509fc2e" providerId="ADAL" clId="{07994264-438C-4CBA-ACA7-AA18F8CE09C3}"/>
    <pc:docChg chg="modSld">
      <pc:chgData name="Felipe Augusto Leite Santos" userId="532e0a82-60ad-49c6-81f4-ce376509fc2e" providerId="ADAL" clId="{07994264-438C-4CBA-ACA7-AA18F8CE09C3}" dt="2026-09-16T19:11:10.838" v="1" actId="1076"/>
      <pc:docMkLst>
        <pc:docMk/>
      </pc:docMkLst>
      <pc:sldChg chg="addSp modSp mod">
        <pc:chgData name="Felipe Augusto Leite Santos" userId="532e0a82-60ad-49c6-81f4-ce376509fc2e" providerId="ADAL" clId="{07994264-438C-4CBA-ACA7-AA18F8CE09C3}" dt="2026-09-16T19:11:10.838" v="1" actId="1076"/>
        <pc:sldMkLst>
          <pc:docMk/>
          <pc:sldMk cId="2855895833" sldId="261"/>
        </pc:sldMkLst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5" creationId="{8AED360F-0D4C-A12E-8BCC-A757BDDD6FEA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8" creationId="{62C50897-3CFC-31EB-591E-0BA5627EFFFC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12" creationId="{FF7EECF0-5C1A-88F7-CA8C-92230B1393E3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14" creationId="{0A6B686C-1287-C746-66D3-ECD6DEF0B1C8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16" creationId="{561C24F2-AD08-D666-64D6-B41F6AFB64E5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18" creationId="{9D57A352-890D-D133-7215-CEBCF940BDC7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22" creationId="{F6893C01-9310-D329-19F9-967A39533BA2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28" creationId="{5CEEC27F-B132-1313-1E84-38EF33E1DC1D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30" creationId="{69B03E30-F875-67D6-92FB-88FDB7F74EF7}"/>
          </ac:picMkLst>
        </pc:picChg>
        <pc:picChg chg="add mod">
          <ac:chgData name="Felipe Augusto Leite Santos" userId="532e0a82-60ad-49c6-81f4-ce376509fc2e" providerId="ADAL" clId="{07994264-438C-4CBA-ACA7-AA18F8CE09C3}" dt="2026-09-16T19:11:10.838" v="1" actId="1076"/>
          <ac:picMkLst>
            <pc:docMk/>
            <pc:sldMk cId="2855895833" sldId="261"/>
            <ac:picMk id="38" creationId="{8D0F9121-85C0-2F05-5B71-9108BDA4924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8761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290" y="80244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8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82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82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9573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49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9451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5087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2993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23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2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422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5AE8D0-4496-3148-98DB-C306A53CE43A}" type="datetimeFigureOut">
              <a:rPr lang="pt-BR" smtClean="0"/>
              <a:t>16/09/2026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ED9F0B-2691-6043-A205-4CE9F7EA49CA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7865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2.jpe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4855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E3203-768D-B96E-8A0E-3E78C91B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6;p13">
            <a:extLst>
              <a:ext uri="{FF2B5EF4-FFF2-40B4-BE49-F238E27FC236}">
                <a16:creationId xmlns:a16="http://schemas.microsoft.com/office/drawing/2014/main" id="{6D72F5E6-02A0-7135-B74E-2AB51BB072DF}"/>
              </a:ext>
            </a:extLst>
          </p:cNvPr>
          <p:cNvSpPr txBox="1"/>
          <p:nvPr/>
        </p:nvSpPr>
        <p:spPr>
          <a:xfrm>
            <a:off x="24446902" y="147215"/>
            <a:ext cx="18647885" cy="16649243"/>
          </a:xfrm>
          <a:prstGeom prst="rect">
            <a:avLst/>
          </a:prstGeom>
          <a:solidFill>
            <a:srgbClr val="78BBBE"/>
          </a:solidFill>
          <a:ln w="9525" cap="flat" cmpd="sng">
            <a:solidFill>
              <a:srgbClr val="A5273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000" tIns="91425" rIns="18000" bIns="90000" anchor="t" anchorCtr="0">
            <a:spAutoFit/>
          </a:bodyPr>
          <a:lstStyle/>
          <a:p>
            <a:pPr marL="179999"/>
            <a:r>
              <a:rPr lang="pt-BR" sz="4400" b="1">
                <a:solidFill>
                  <a:schemeClr val="bg1"/>
                </a:solidFill>
              </a:rPr>
              <a:t>INSTRUÇÕES – APRESENTAÇÃO ORAL DO </a:t>
            </a:r>
            <a:r>
              <a:rPr lang="pt-BR" sz="4400" b="1">
                <a:solidFill>
                  <a:srgbClr val="DE254E"/>
                </a:solidFill>
              </a:rPr>
              <a:t>PIBIC E PIBIC MASTER</a:t>
            </a:r>
            <a:endParaRPr lang="pt-BR" sz="4400" b="1">
              <a:solidFill>
                <a:schemeClr val="bg1"/>
              </a:solidFill>
            </a:endParaRPr>
          </a:p>
          <a:p>
            <a:pPr marL="179999"/>
            <a:r>
              <a:rPr lang="pt-BR" sz="3000">
                <a:solidFill>
                  <a:schemeClr val="bg1"/>
                </a:solidFill>
              </a:rPr>
              <a:t>1*- Selecione o logo do programa a qual você participa e mova até o final do rodapé sobre a linha “programa”, copie e cole em todos os slides que utilizar;</a:t>
            </a: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/>
            <a:r>
              <a:rPr lang="pt-BR" sz="3000">
                <a:solidFill>
                  <a:schemeClr val="bg1"/>
                </a:solidFill>
              </a:rPr>
              <a:t>2 – </a:t>
            </a:r>
            <a:r>
              <a:rPr lang="pt-BR" sz="3200">
                <a:solidFill>
                  <a:schemeClr val="bg1"/>
                </a:solidFill>
              </a:rPr>
              <a:t>. Se você é bolsista, insira o logo do financiador sobre a linha “Modalidade” ou se você realiza a pesquisa na modalidade voluntária, insira o logo de  ICV (iniciação científica voluntária); Copie e cole em todos os slides que utilizar;</a:t>
            </a: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3000">
              <a:solidFill>
                <a:schemeClr val="bg1"/>
              </a:solidFill>
            </a:endParaRPr>
          </a:p>
          <a:p>
            <a:pPr marL="179999"/>
            <a:r>
              <a:rPr lang="pt-BR" sz="3000">
                <a:solidFill>
                  <a:schemeClr val="bg1"/>
                </a:solidFill>
              </a:rPr>
              <a:t>3 - Selecione o ODS que tem aderência à sua pesquisa e coloque na apresentação sobre a linha “ODS Relacionado à pesquisa”, depois copie para todos os slides que utilizar</a:t>
            </a: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r>
              <a:rPr lang="pt-BR" sz="3000">
                <a:solidFill>
                  <a:schemeClr val="bg1"/>
                </a:solidFill>
              </a:rPr>
              <a:t>4 - Insira as informações de título; autor; orientador; curso; campus, escola;</a:t>
            </a:r>
          </a:p>
          <a:p>
            <a:pPr marL="179999"/>
            <a:endParaRPr lang="pt-BR" sz="3000">
              <a:solidFill>
                <a:schemeClr val="bg1"/>
              </a:solidFill>
            </a:endParaRPr>
          </a:p>
          <a:p>
            <a:pPr marL="179999"/>
            <a:r>
              <a:rPr lang="pt-BR" sz="3000">
                <a:solidFill>
                  <a:schemeClr val="bg1"/>
                </a:solidFill>
              </a:rPr>
              <a:t>5 - Apague esta caixa.</a:t>
            </a:r>
            <a:endParaRPr sz="3000"/>
          </a:p>
        </p:txBody>
      </p:sp>
      <p:sp>
        <p:nvSpPr>
          <p:cNvPr id="46" name="Google Shape;80;p13">
            <a:extLst>
              <a:ext uri="{FF2B5EF4-FFF2-40B4-BE49-F238E27FC236}">
                <a16:creationId xmlns:a16="http://schemas.microsoft.com/office/drawing/2014/main" id="{683C385D-6D52-22FC-5DDD-EFD5DCEEF5C5}"/>
              </a:ext>
            </a:extLst>
          </p:cNvPr>
          <p:cNvSpPr txBox="1"/>
          <p:nvPr/>
        </p:nvSpPr>
        <p:spPr>
          <a:xfrm>
            <a:off x="17212191" y="813297"/>
            <a:ext cx="227020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chemeClr val="lt1"/>
                </a:solidFill>
              </a:rPr>
              <a:t>Logo da bolsa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49" name="Google Shape;80;p13">
            <a:extLst>
              <a:ext uri="{FF2B5EF4-FFF2-40B4-BE49-F238E27FC236}">
                <a16:creationId xmlns:a16="http://schemas.microsoft.com/office/drawing/2014/main" id="{B1CD4F06-38AA-7C76-7E0F-4C61A85B72F0}"/>
              </a:ext>
            </a:extLst>
          </p:cNvPr>
          <p:cNvSpPr txBox="1"/>
          <p:nvPr/>
        </p:nvSpPr>
        <p:spPr>
          <a:xfrm>
            <a:off x="20317521" y="813297"/>
            <a:ext cx="2487192" cy="492412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chemeClr val="lt1"/>
                </a:solidFill>
              </a:rPr>
              <a:t>Logo do programa</a:t>
            </a:r>
            <a:endParaRPr sz="2000" b="1">
              <a:solidFill>
                <a:schemeClr val="lt1"/>
              </a:solidFill>
            </a:endParaRPr>
          </a:p>
        </p:txBody>
      </p:sp>
      <p:sp>
        <p:nvSpPr>
          <p:cNvPr id="51" name="Google Shape;80;p13">
            <a:extLst>
              <a:ext uri="{FF2B5EF4-FFF2-40B4-BE49-F238E27FC236}">
                <a16:creationId xmlns:a16="http://schemas.microsoft.com/office/drawing/2014/main" id="{9A4FE923-4F08-5027-E3DC-FB15B66DED24}"/>
              </a:ext>
            </a:extLst>
          </p:cNvPr>
          <p:cNvSpPr txBox="1"/>
          <p:nvPr/>
        </p:nvSpPr>
        <p:spPr>
          <a:xfrm>
            <a:off x="14283193" y="659408"/>
            <a:ext cx="2270202" cy="80018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>
                <a:solidFill>
                  <a:schemeClr val="lt1"/>
                </a:solidFill>
              </a:rPr>
              <a:t>ODS relacionada à pesquisa</a:t>
            </a:r>
            <a:endParaRPr sz="2000" b="1">
              <a:solidFill>
                <a:schemeClr val="lt1"/>
              </a:solidFill>
            </a:endParaRPr>
          </a:p>
        </p:txBody>
      </p:sp>
      <p:pic>
        <p:nvPicPr>
          <p:cNvPr id="57" name="Imagem 56">
            <a:extLst>
              <a:ext uri="{FF2B5EF4-FFF2-40B4-BE49-F238E27FC236}">
                <a16:creationId xmlns:a16="http://schemas.microsoft.com/office/drawing/2014/main" id="{46D5FEE6-B7C1-5CF0-8D18-B357DFC75A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175" b="59560"/>
          <a:stretch/>
        </p:blipFill>
        <p:spPr>
          <a:xfrm>
            <a:off x="29807395" y="2281035"/>
            <a:ext cx="2880000" cy="958618"/>
          </a:xfrm>
          <a:prstGeom prst="rect">
            <a:avLst/>
          </a:prstGeom>
        </p:spPr>
      </p:pic>
      <p:pic>
        <p:nvPicPr>
          <p:cNvPr id="59" name="Imagem 58">
            <a:extLst>
              <a:ext uri="{FF2B5EF4-FFF2-40B4-BE49-F238E27FC236}">
                <a16:creationId xmlns:a16="http://schemas.microsoft.com/office/drawing/2014/main" id="{5AA9AEE4-6609-317B-F20D-B3A316B8DBF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519" r="70361" b="40502"/>
          <a:stretch/>
        </p:blipFill>
        <p:spPr>
          <a:xfrm>
            <a:off x="33680963" y="2259120"/>
            <a:ext cx="2880000" cy="1117691"/>
          </a:xfrm>
          <a:prstGeom prst="rect">
            <a:avLst/>
          </a:prstGeom>
        </p:spPr>
      </p:pic>
      <p:pic>
        <p:nvPicPr>
          <p:cNvPr id="61" name="Imagem 60" descr="Texto, Logotipo&#10;&#10;Descrição gerada automaticamente">
            <a:extLst>
              <a:ext uri="{FF2B5EF4-FFF2-40B4-BE49-F238E27FC236}">
                <a16:creationId xmlns:a16="http://schemas.microsoft.com/office/drawing/2014/main" id="{D9641191-F0AD-D42F-F5C3-34F79C7928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454" t="7132" r="8611" b="38915"/>
          <a:stretch/>
        </p:blipFill>
        <p:spPr>
          <a:xfrm>
            <a:off x="33736859" y="6172769"/>
            <a:ext cx="2761026" cy="1800000"/>
          </a:xfrm>
          <a:prstGeom prst="rect">
            <a:avLst/>
          </a:prstGeom>
        </p:spPr>
      </p:pic>
      <p:pic>
        <p:nvPicPr>
          <p:cNvPr id="63" name="Imagem 62" descr="Logotipo&#10;&#10;Descrição gerada automaticamente">
            <a:extLst>
              <a:ext uri="{FF2B5EF4-FFF2-40B4-BE49-F238E27FC236}">
                <a16:creationId xmlns:a16="http://schemas.microsoft.com/office/drawing/2014/main" id="{E51D7047-E126-3E75-84AE-7A21CF4B3B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44966" y="6766517"/>
            <a:ext cx="2880000" cy="890182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70B8A65C-9396-5B97-6881-831D23ADA1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09778" y="6365867"/>
            <a:ext cx="4248564" cy="1800000"/>
          </a:xfrm>
          <a:prstGeom prst="rect">
            <a:avLst/>
          </a:prstGeom>
        </p:spPr>
      </p:pic>
      <p:pic>
        <p:nvPicPr>
          <p:cNvPr id="67" name="Imagem 66">
            <a:extLst>
              <a:ext uri="{FF2B5EF4-FFF2-40B4-BE49-F238E27FC236}">
                <a16:creationId xmlns:a16="http://schemas.microsoft.com/office/drawing/2014/main" id="{0C3553B1-AEA4-8660-5060-B228EB05C0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78994" y="6365867"/>
            <a:ext cx="2808000" cy="1800000"/>
          </a:xfrm>
          <a:prstGeom prst="rect">
            <a:avLst/>
          </a:prstGeom>
        </p:spPr>
      </p:pic>
      <p:sp>
        <p:nvSpPr>
          <p:cNvPr id="4" name="Google Shape;60;p14">
            <a:extLst>
              <a:ext uri="{FF2B5EF4-FFF2-40B4-BE49-F238E27FC236}">
                <a16:creationId xmlns:a16="http://schemas.microsoft.com/office/drawing/2014/main" id="{A5589C8B-BA6C-5D40-FD3B-2B503BBC7117}"/>
              </a:ext>
            </a:extLst>
          </p:cNvPr>
          <p:cNvSpPr txBox="1"/>
          <p:nvPr/>
        </p:nvSpPr>
        <p:spPr>
          <a:xfrm>
            <a:off x="1522064" y="4718638"/>
            <a:ext cx="161731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latin typeface="Montserrat"/>
                <a:ea typeface="Montserrat"/>
                <a:cs typeface="Montserrat"/>
                <a:sym typeface="Montserrat"/>
              </a:rPr>
              <a:t>Autor: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&lt;Nome do Estudante&gt;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latin typeface="Montserrat"/>
                <a:ea typeface="Montserrat"/>
                <a:cs typeface="Montserrat"/>
                <a:sym typeface="Montserrat"/>
              </a:rPr>
              <a:t>Orientador: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&lt;Nome do Orientador&gt;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latin typeface="Montserrat"/>
                <a:ea typeface="Montserrat"/>
                <a:cs typeface="Montserrat"/>
                <a:sym typeface="Montserrat"/>
              </a:rPr>
              <a:t>Curso: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&lt;Curso do Estudante de Graduação&gt;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latin typeface="Montserrat"/>
                <a:ea typeface="Montserrat"/>
                <a:cs typeface="Montserrat"/>
                <a:sym typeface="Montserrat"/>
              </a:rPr>
              <a:t>Modalidade: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&lt;Bolsa PUCPR; Bolsa CNPq; Bolsa Fundação Araucária; Bolsa Fundação Araucária – Inclusão Social; Iniciação Científica Voluntária&gt;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>
                <a:latin typeface="Montserrat"/>
                <a:ea typeface="Montserrat"/>
                <a:cs typeface="Montserrat"/>
                <a:sym typeface="Montserrat"/>
              </a:rPr>
              <a:t>Câmpus: </a:t>
            </a:r>
            <a:r>
              <a:rPr lang="pt-BR" sz="3200">
                <a:latin typeface="Montserrat"/>
                <a:ea typeface="Montserrat"/>
                <a:cs typeface="Montserrat"/>
                <a:sym typeface="Montserrat"/>
              </a:rPr>
              <a:t>&lt;Curitiba; Toledo; Londrina&gt;</a:t>
            </a:r>
          </a:p>
        </p:txBody>
      </p:sp>
      <p:sp>
        <p:nvSpPr>
          <p:cNvPr id="6" name="Google Shape;61;p14">
            <a:extLst>
              <a:ext uri="{FF2B5EF4-FFF2-40B4-BE49-F238E27FC236}">
                <a16:creationId xmlns:a16="http://schemas.microsoft.com/office/drawing/2014/main" id="{C763C130-EEBA-CA27-B903-85349CD74684}"/>
              </a:ext>
            </a:extLst>
          </p:cNvPr>
          <p:cNvSpPr txBox="1"/>
          <p:nvPr/>
        </p:nvSpPr>
        <p:spPr>
          <a:xfrm>
            <a:off x="1522064" y="2941797"/>
            <a:ext cx="16173100" cy="1358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400" b="1">
                <a:latin typeface="Montserrat"/>
                <a:ea typeface="Montserrat"/>
                <a:cs typeface="Montserrat"/>
                <a:sym typeface="Montserrat"/>
              </a:rPr>
              <a:t>TÍTULO DO PLANO EM LETRAS MAIÚSCULAS: SUBTÍTULO DEPOIS DOS DOIS PONTOS SE HOUVER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AED360F-0D4C-A12E-8BCC-A757BDDD6F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574469" y="9635573"/>
            <a:ext cx="2160000" cy="2160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2C50897-3CFC-31EB-591E-0BA5627EFF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98603" y="12330555"/>
            <a:ext cx="2160000" cy="21600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FEC7627-D354-0220-D66D-61BED387D6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480903" y="12342840"/>
            <a:ext cx="2160000" cy="216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F7EECF0-5C1A-88F7-CA8C-92230B1393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474844" y="12385449"/>
            <a:ext cx="2160000" cy="2160000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0A6B686C-1287-C746-66D3-ECD6DEF0B1C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1545010" y="12380940"/>
            <a:ext cx="2160000" cy="2160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561C24F2-AD08-D666-64D6-B41F6AFB64E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632844" y="12373074"/>
            <a:ext cx="2160000" cy="216000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9D57A352-890D-D133-7215-CEBCF940BDC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5698477" y="12349603"/>
            <a:ext cx="2160000" cy="2160000"/>
          </a:xfrm>
          <a:prstGeom prst="rect">
            <a:avLst/>
          </a:prstGeom>
          <a:ln w="12700">
            <a:noFill/>
          </a:ln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24FAC08-CAE4-2E18-7A74-4F18EBC0C96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36728" y="9731221"/>
            <a:ext cx="2160000" cy="21600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F6893C01-9310-D329-19F9-967A39533BA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6982342" y="9771640"/>
            <a:ext cx="2160000" cy="21600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D4FB03C1-D2FF-099E-D059-C553FC8E854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9142342" y="9714009"/>
            <a:ext cx="2160000" cy="2160000"/>
          </a:xfrm>
          <a:prstGeom prst="rect">
            <a:avLst/>
          </a:prstGeom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BB3C670E-8F6E-E3E9-538B-D2A1AEBEA32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1042254" y="9723896"/>
            <a:ext cx="2160000" cy="216000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5CEEC27F-B132-1313-1E84-38EF33E1DC1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954704" y="9731221"/>
            <a:ext cx="2160000" cy="2160000"/>
          </a:xfrm>
          <a:prstGeom prst="rect">
            <a:avLst/>
          </a:prstGeom>
        </p:spPr>
      </p:pic>
      <p:pic>
        <p:nvPicPr>
          <p:cNvPr id="30" name="Imagem 29">
            <a:extLst>
              <a:ext uri="{FF2B5EF4-FFF2-40B4-BE49-F238E27FC236}">
                <a16:creationId xmlns:a16="http://schemas.microsoft.com/office/drawing/2014/main" id="{69B03E30-F875-67D6-92FB-88FDB7F74EF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4814080" y="9731221"/>
            <a:ext cx="2160000" cy="216000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600D7EA4-4315-4C20-D40A-91F5F9A70C94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726530" y="9714009"/>
            <a:ext cx="2160000" cy="2160000"/>
          </a:xfrm>
          <a:prstGeom prst="rect">
            <a:avLst/>
          </a:prstGeom>
        </p:spPr>
      </p:pic>
      <p:pic>
        <p:nvPicPr>
          <p:cNvPr id="34" name="Imagem 33">
            <a:extLst>
              <a:ext uri="{FF2B5EF4-FFF2-40B4-BE49-F238E27FC236}">
                <a16:creationId xmlns:a16="http://schemas.microsoft.com/office/drawing/2014/main" id="{BF38DEA9-2ED7-68B0-BC38-81086B290BA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8559737" y="9714009"/>
            <a:ext cx="2160000" cy="2160000"/>
          </a:xfrm>
          <a:prstGeom prst="rect">
            <a:avLst/>
          </a:prstGeom>
        </p:spPr>
      </p:pic>
      <p:pic>
        <p:nvPicPr>
          <p:cNvPr id="36" name="Imagem 35">
            <a:extLst>
              <a:ext uri="{FF2B5EF4-FFF2-40B4-BE49-F238E27FC236}">
                <a16:creationId xmlns:a16="http://schemas.microsoft.com/office/drawing/2014/main" id="{919BCDE2-B764-AFCB-CB21-C96439394ADB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l="5493" t="3499" r="11476" b="2499"/>
          <a:stretch>
            <a:fillRect/>
          </a:stretch>
        </p:blipFill>
        <p:spPr>
          <a:xfrm>
            <a:off x="37779163" y="12423549"/>
            <a:ext cx="1842100" cy="2085509"/>
          </a:xfrm>
          <a:prstGeom prst="rect">
            <a:avLst/>
          </a:prstGeom>
          <a:ln w="57150">
            <a:noFill/>
          </a:ln>
        </p:spPr>
      </p:pic>
      <p:pic>
        <p:nvPicPr>
          <p:cNvPr id="38" name="Imagem 37">
            <a:extLst>
              <a:ext uri="{FF2B5EF4-FFF2-40B4-BE49-F238E27FC236}">
                <a16:creationId xmlns:a16="http://schemas.microsoft.com/office/drawing/2014/main" id="{8D0F9121-85C0-2F05-5B71-9108BDA4924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9837410" y="12342840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9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78;p16">
            <a:extLst>
              <a:ext uri="{FF2B5EF4-FFF2-40B4-BE49-F238E27FC236}">
                <a16:creationId xmlns:a16="http://schemas.microsoft.com/office/drawing/2014/main" id="{256DEBF3-1809-F7F0-0D96-5455635EF324}"/>
              </a:ext>
            </a:extLst>
          </p:cNvPr>
          <p:cNvSpPr txBox="1"/>
          <p:nvPr/>
        </p:nvSpPr>
        <p:spPr>
          <a:xfrm>
            <a:off x="1227096" y="2801007"/>
            <a:ext cx="15868324" cy="57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●"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Insira aqui o texto do trabalho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○"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600">
                <a:latin typeface="Montserrat"/>
                <a:ea typeface="Montserrat"/>
                <a:cs typeface="Montserrat"/>
                <a:sym typeface="Montserrat"/>
              </a:rPr>
              <a:t>Texto</a:t>
            </a:r>
            <a:endParaRPr sz="36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61;p14">
            <a:extLst>
              <a:ext uri="{FF2B5EF4-FFF2-40B4-BE49-F238E27FC236}">
                <a16:creationId xmlns:a16="http://schemas.microsoft.com/office/drawing/2014/main" id="{6B4E537B-B227-4220-571F-8DADB223ED9A}"/>
              </a:ext>
            </a:extLst>
          </p:cNvPr>
          <p:cNvSpPr txBox="1"/>
          <p:nvPr/>
        </p:nvSpPr>
        <p:spPr>
          <a:xfrm>
            <a:off x="1227096" y="1112998"/>
            <a:ext cx="16854427" cy="1044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600" b="1">
                <a:latin typeface="Montserrat"/>
                <a:ea typeface="Montserrat"/>
                <a:cs typeface="Montserrat"/>
                <a:sym typeface="Montserrat"/>
              </a:rPr>
              <a:t>TÍTULO DO SLIDE</a:t>
            </a:r>
            <a:endParaRPr sz="6600"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3392919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0815a9-10f7-4785-b56e-c8c7dde0a5e8" xsi:nil="true"/>
    <lcf76f155ced4ddcb4097134ff3c332f xmlns="066c3076-c091-4ba1-8a05-b3dbc246ae92">
      <Terms xmlns="http://schemas.microsoft.com/office/infopath/2007/PartnerControls"/>
    </lcf76f155ced4ddcb4097134ff3c332f>
    <_Flow_SignoffStatus xmlns="066c3076-c091-4ba1-8a05-b3dbc246ae92" xsi:nil="true"/>
    <NOME_ESTUDANTE xmlns="066c3076-c091-4ba1-8a05-b3dbc246ae92" xsi:nil="true"/>
    <NOME_ORIENTADOR xmlns="066c3076-c091-4ba1-8a05-b3dbc246ae9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BBB8003ADF89439BE347B4CBF22177" ma:contentTypeVersion="23" ma:contentTypeDescription="Create a new document." ma:contentTypeScope="" ma:versionID="e3fcafc6d3d67b518dfba822d3fd1987">
  <xsd:schema xmlns:xsd="http://www.w3.org/2001/XMLSchema" xmlns:xs="http://www.w3.org/2001/XMLSchema" xmlns:p="http://schemas.microsoft.com/office/2006/metadata/properties" xmlns:ns2="066c3076-c091-4ba1-8a05-b3dbc246ae92" xmlns:ns3="3c0815a9-10f7-4785-b56e-c8c7dde0a5e8" targetNamespace="http://schemas.microsoft.com/office/2006/metadata/properties" ma:root="true" ma:fieldsID="bb9b8b1f2b4ce9d1662627d7140d9f11" ns2:_="" ns3:_="">
    <xsd:import namespace="066c3076-c091-4ba1-8a05-b3dbc246ae92"/>
    <xsd:import namespace="3c0815a9-10f7-4785-b56e-c8c7dde0a5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_Flow_SignoffStatu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NOME_ORIENTADOR" minOccurs="0"/>
                <xsd:element ref="ns2:NOME_ESTUDAN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c3076-c091-4ba1-8a05-b3dbc246ae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3c1f837b-9003-4ae4-92fc-ab83554533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NOME_ORIENTADOR" ma:index="28" nillable="true" ma:displayName="NOME_ORIENTADOR" ma:format="Dropdown" ma:internalName="NOME_ORIENTADOR">
      <xsd:simpleType>
        <xsd:restriction base="dms:Text">
          <xsd:maxLength value="255"/>
        </xsd:restriction>
      </xsd:simpleType>
    </xsd:element>
    <xsd:element name="NOME_ESTUDANTE" ma:index="29" nillable="true" ma:displayName="NOME_ESTUDANTE" ma:format="Dropdown" ma:internalName="NOME_ESTUDAN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0815a9-10f7-4785-b56e-c8c7dde0a5e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56c0ddbb-13ad-4c7f-b636-bcb5385a1795}" ma:internalName="TaxCatchAll" ma:showField="CatchAllData" ma:web="3c0815a9-10f7-4785-b56e-c8c7dde0a5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BF64ED-1BBD-4C69-B888-6ABCE99762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7692E42-BA09-4754-88E7-EE544E7BE723}">
  <ds:schemaRefs>
    <ds:schemaRef ds:uri="066c3076-c091-4ba1-8a05-b3dbc246ae92"/>
    <ds:schemaRef ds:uri="3c0815a9-10f7-4785-b56e-c8c7dde0a5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6D7457-C91D-49ED-874A-A272B527C177}">
  <ds:schemaRefs>
    <ds:schemaRef ds:uri="066c3076-c091-4ba1-8a05-b3dbc246ae92"/>
    <ds:schemaRef ds:uri="3c0815a9-10f7-4785-b56e-c8c7dde0a5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Tema do Office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CHRISTIAN BORTOLETTO</dc:creator>
  <cp:revision>1</cp:revision>
  <dcterms:created xsi:type="dcterms:W3CDTF">2024-07-29T19:33:12Z</dcterms:created>
  <dcterms:modified xsi:type="dcterms:W3CDTF">2026-09-16T19:11:17Z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0x010100B5BBB8003ADF89439BE347B4CBF22177</vt:lpwstr>
  </property>
  <property fmtid="{D5CDD505-2E9C-101B-9397-08002B2CF9AE}" pid="3" name="MediaServiceImageTags">
    <vt:lpwstr/>
  </property>
</Properties>
</file>