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1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74F2F-2585-42EC-9132-6C5BC40B1863}" v="2" dt="2026-09-15T12:47:55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9" autoAdjust="0"/>
    <p:restoredTop sz="94744"/>
  </p:normalViewPr>
  <p:slideViewPr>
    <p:cSldViewPr snapToGrid="0">
      <p:cViewPr>
        <p:scale>
          <a:sx n="33" d="100"/>
          <a:sy n="33" d="100"/>
        </p:scale>
        <p:origin x="2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modSld">
      <pc:chgData name="JULIANNA ALVES RABELO" userId="4a46fe87-2d26-43ec-a81e-e3ac777b61bd" providerId="ADAL" clId="{16BCE832-8ACD-4E07-9C63-D92F85A4C5ED}" dt="2026-09-16T12:15:06.465" v="0" actId="207"/>
      <pc:docMkLst>
        <pc:docMk/>
      </pc:docMkLst>
      <pc:sldChg chg="modSp mod">
        <pc:chgData name="JULIANNA ALVES RABELO" userId="4a46fe87-2d26-43ec-a81e-e3ac777b61bd" providerId="ADAL" clId="{16BCE832-8ACD-4E07-9C63-D92F85A4C5ED}" dt="2026-09-16T12:15:06.465" v="0" actId="207"/>
        <pc:sldMkLst>
          <pc:docMk/>
          <pc:sldMk cId="2855895833" sldId="261"/>
        </pc:sldMkLst>
        <pc:spChg chg="mod">
          <ac:chgData name="JULIANNA ALVES RABELO" userId="4a46fe87-2d26-43ec-a81e-e3ac777b61bd" providerId="ADAL" clId="{16BCE832-8ACD-4E07-9C63-D92F85A4C5ED}" dt="2026-09-16T12:15:06.465" v="0" actId="207"/>
          <ac:spMkLst>
            <pc:docMk/>
            <pc:sldMk cId="2855895833" sldId="261"/>
            <ac:spMk id="6" creationId="{459C69A2-33A5-55C1-9CBD-CA2924BFF3D3}"/>
          </ac:spMkLst>
        </pc:spChg>
      </pc:sldChg>
    </pc:docChg>
  </pc:docChgLst>
  <pc:docChgLst>
    <pc:chgData name="Leonel Brizola Roco" userId="b84fb792-0fdd-45f4-b61b-3cc1481d91e9" providerId="ADAL" clId="{CF6DFA76-F3A8-4612-ADB3-E9623B438A35}"/>
    <pc:docChg chg="custSel modSld">
      <pc:chgData name="Leonel Brizola Roco" userId="b84fb792-0fdd-45f4-b61b-3cc1481d91e9" providerId="ADAL" clId="{CF6DFA76-F3A8-4612-ADB3-E9623B438A35}" dt="2026-09-15T12:49:05.593" v="61" actId="6549"/>
      <pc:docMkLst>
        <pc:docMk/>
      </pc:docMkLst>
      <pc:sldChg chg="addSp mod">
        <pc:chgData name="Leonel Brizola Roco" userId="b84fb792-0fdd-45f4-b61b-3cc1481d91e9" providerId="ADAL" clId="{CF6DFA76-F3A8-4612-ADB3-E9623B438A35}" dt="2026-09-15T12:48:21.767" v="52" actId="22"/>
        <pc:sldMkLst>
          <pc:docMk/>
          <pc:sldMk cId="3339291989" sldId="259"/>
        </pc:sldMkLst>
        <pc:picChg chg="add">
          <ac:chgData name="Leonel Brizola Roco" userId="b84fb792-0fdd-45f4-b61b-3cc1481d91e9" providerId="ADAL" clId="{CF6DFA76-F3A8-4612-ADB3-E9623B438A35}" dt="2026-09-15T12:48:21.767" v="52" actId="22"/>
          <ac:picMkLst>
            <pc:docMk/>
            <pc:sldMk cId="3339291989" sldId="259"/>
            <ac:picMk id="3" creationId="{46BC87C0-851C-25BE-FFBC-1F0F141CF557}"/>
          </ac:picMkLst>
        </pc:picChg>
      </pc:sldChg>
      <pc:sldChg chg="addSp delSp modSp mod">
        <pc:chgData name="Leonel Brizola Roco" userId="b84fb792-0fdd-45f4-b61b-3cc1481d91e9" providerId="ADAL" clId="{CF6DFA76-F3A8-4612-ADB3-E9623B438A35}" dt="2026-09-15T12:49:05.593" v="61" actId="6549"/>
        <pc:sldMkLst>
          <pc:docMk/>
          <pc:sldMk cId="2855895833" sldId="261"/>
        </pc:sldMkLst>
        <pc:spChg chg="mod">
          <ac:chgData name="Leonel Brizola Roco" userId="b84fb792-0fdd-45f4-b61b-3cc1481d91e9" providerId="ADAL" clId="{CF6DFA76-F3A8-4612-ADB3-E9623B438A35}" dt="2026-09-15T12:49:05.593" v="61" actId="6549"/>
          <ac:spMkLst>
            <pc:docMk/>
            <pc:sldMk cId="2855895833" sldId="261"/>
            <ac:spMk id="6" creationId="{459C69A2-33A5-55C1-9CBD-CA2924BFF3D3}"/>
          </ac:spMkLst>
        </pc:spChg>
        <pc:picChg chg="add">
          <ac:chgData name="Leonel Brizola Roco" userId="b84fb792-0fdd-45f4-b61b-3cc1481d91e9" providerId="ADAL" clId="{CF6DFA76-F3A8-4612-ADB3-E9623B438A35}" dt="2026-09-15T12:37:38.669" v="32" actId="22"/>
          <ac:picMkLst>
            <pc:docMk/>
            <pc:sldMk cId="2855895833" sldId="261"/>
            <ac:picMk id="3" creationId="{0CB4FFDD-DE6C-2C5D-CE8D-9F7008EFF81F}"/>
          </ac:picMkLst>
        </pc:picChg>
        <pc:picChg chg="mod">
          <ac:chgData name="Leonel Brizola Roco" userId="b84fb792-0fdd-45f4-b61b-3cc1481d91e9" providerId="ADAL" clId="{CF6DFA76-F3A8-4612-ADB3-E9623B438A35}" dt="2026-09-15T12:47:25.824" v="33" actId="1076"/>
          <ac:picMkLst>
            <pc:docMk/>
            <pc:sldMk cId="2855895833" sldId="261"/>
            <ac:picMk id="5" creationId="{D45E74D6-759A-75D8-CD5B-B76A9865A2E7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8" creationId="{20DA81B2-68F0-C086-6F85-9716C88255C2}"/>
          </ac:picMkLst>
        </pc:picChg>
        <pc:picChg chg="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13" creationId="{C644130E-271B-9161-567B-B5A3EA672E6A}"/>
          </ac:picMkLst>
        </pc:picChg>
        <pc:picChg chg="mod">
          <ac:chgData name="Leonel Brizola Roco" userId="b84fb792-0fdd-45f4-b61b-3cc1481d91e9" providerId="ADAL" clId="{CF6DFA76-F3A8-4612-ADB3-E9623B438A35}" dt="2026-09-15T12:48:58.163" v="58" actId="1076"/>
          <ac:picMkLst>
            <pc:docMk/>
            <pc:sldMk cId="2855895833" sldId="261"/>
            <ac:picMk id="16" creationId="{78D982A7-1522-77EB-5829-F6820E7CE7C5}"/>
          </ac:picMkLst>
        </pc:picChg>
        <pc:picChg chg="mod">
          <ac:chgData name="Leonel Brizola Roco" userId="b84fb792-0fdd-45f4-b61b-3cc1481d91e9" providerId="ADAL" clId="{CF6DFA76-F3A8-4612-ADB3-E9623B438A35}" dt="2026-09-15T12:48:58.163" v="58" actId="1076"/>
          <ac:picMkLst>
            <pc:docMk/>
            <pc:sldMk cId="2855895833" sldId="261"/>
            <ac:picMk id="18" creationId="{04D8A089-438F-BFA0-BF73-75CB7710EEA1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19" creationId="{FBA66508-E6DB-CFB4-D91E-DCFA04102D19}"/>
          </ac:picMkLst>
        </pc:picChg>
        <pc:picChg chg="mod">
          <ac:chgData name="Leonel Brizola Roco" userId="b84fb792-0fdd-45f4-b61b-3cc1481d91e9" providerId="ADAL" clId="{CF6DFA76-F3A8-4612-ADB3-E9623B438A35}" dt="2026-09-15T12:47:59.897" v="40" actId="1076"/>
          <ac:picMkLst>
            <pc:docMk/>
            <pc:sldMk cId="2855895833" sldId="261"/>
            <ac:picMk id="21" creationId="{E3A843A8-A9A4-5BCC-B048-AE578496FE67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22" creationId="{EF748D16-9AE8-C336-B284-FA0278B7AC69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24" creationId="{97949F63-FA42-7FDC-F6D7-88007F13EAF4}"/>
          </ac:picMkLst>
        </pc:picChg>
        <pc:picChg chg="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25" creationId="{03EB4FA6-4051-5F5E-1616-3A5B9964B172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28" creationId="{E997B1E2-62EB-3A0F-F6F6-A3BDA00B2CDD}"/>
          </ac:picMkLst>
        </pc:picChg>
        <pc:picChg chg="add">
          <ac:chgData name="Leonel Brizola Roco" userId="b84fb792-0fdd-45f4-b61b-3cc1481d91e9" providerId="ADAL" clId="{CF6DFA76-F3A8-4612-ADB3-E9623B438A35}" dt="2026-09-15T12:37:38.669" v="32" actId="22"/>
          <ac:picMkLst>
            <pc:docMk/>
            <pc:sldMk cId="2855895833" sldId="261"/>
            <ac:picMk id="29" creationId="{682AC40C-30B5-B7CE-807C-1E23BC11D63B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30" creationId="{1C374626-1859-B7DB-B02A-1B850DB8FFC3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32" creationId="{10C7590C-7F9F-9E10-6295-19CAD9062638}"/>
          </ac:picMkLst>
        </pc:picChg>
        <pc:picChg chg="add mod">
          <ac:chgData name="Leonel Brizola Roco" userId="b84fb792-0fdd-45f4-b61b-3cc1481d91e9" providerId="ADAL" clId="{CF6DFA76-F3A8-4612-ADB3-E9623B438A35}" dt="2026-09-15T12:47:59.897" v="40" actId="1076"/>
          <ac:picMkLst>
            <pc:docMk/>
            <pc:sldMk cId="2855895833" sldId="261"/>
            <ac:picMk id="33" creationId="{D68FB349-B093-BBA0-18B7-AE3F65FEC96B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36" creationId="{2F6C83C8-2B97-6500-F03B-154C6C650B35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37" creationId="{2511FD47-8EAD-06A6-C4FB-F255D9BB191A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38" creationId="{D562CE65-0710-CD4B-9450-10CB851A6934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41" creationId="{1FB4909D-957B-1B1D-5239-93BD54164D0B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42" creationId="{2F84110B-B155-FDEC-47E4-EE7F9CC9E3C8}"/>
          </ac:picMkLst>
        </pc:picChg>
        <pc:picChg chg="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45" creationId="{A804622F-E3B5-3ECB-6D45-60FF913D7B42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47" creationId="{0E49CBC1-EF2F-E59F-269F-FE271E2BD2DC}"/>
          </ac:picMkLst>
        </pc:picChg>
        <pc:picChg chg="del">
          <ac:chgData name="Leonel Brizola Roco" userId="b84fb792-0fdd-45f4-b61b-3cc1481d91e9" providerId="ADAL" clId="{CF6DFA76-F3A8-4612-ADB3-E9623B438A35}" dt="2026-09-15T12:37:37.541" v="31" actId="478"/>
          <ac:picMkLst>
            <pc:docMk/>
            <pc:sldMk cId="2855895833" sldId="261"/>
            <ac:picMk id="50" creationId="{674755D2-4CF1-E460-3CD3-BE1429146FD8}"/>
          </ac:picMkLst>
        </pc:picChg>
        <pc:picChg chg="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52" creationId="{ED3B423C-B363-4BEF-28DA-4E73185C82D9}"/>
          </ac:picMkLst>
        </pc:picChg>
        <pc:picChg chg="add mod">
          <ac:chgData name="Leonel Brizola Roco" userId="b84fb792-0fdd-45f4-b61b-3cc1481d91e9" providerId="ADAL" clId="{CF6DFA76-F3A8-4612-ADB3-E9623B438A35}" dt="2026-09-15T12:47:59.897" v="40" actId="1076"/>
          <ac:picMkLst>
            <pc:docMk/>
            <pc:sldMk cId="2855895833" sldId="261"/>
            <ac:picMk id="55" creationId="{42B93541-7818-49C7-7E3B-81FB2464271E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57" creationId="{D80778DE-4CBC-3DE0-378D-C86491FD273B}"/>
          </ac:picMkLst>
        </pc:picChg>
        <pc:picChg chg="add mod">
          <ac:chgData name="Leonel Brizola Roco" userId="b84fb792-0fdd-45f4-b61b-3cc1481d91e9" providerId="ADAL" clId="{CF6DFA76-F3A8-4612-ADB3-E9623B438A35}" dt="2026-09-15T12:49:02.744" v="59" actId="1076"/>
          <ac:picMkLst>
            <pc:docMk/>
            <pc:sldMk cId="2855895833" sldId="261"/>
            <ac:picMk id="59" creationId="{836866DA-59D6-2BB2-D1F3-972CD77D01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290" y="80244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2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E3203-768D-B96E-8A0E-3E78C91B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6;p13">
            <a:extLst>
              <a:ext uri="{FF2B5EF4-FFF2-40B4-BE49-F238E27FC236}">
                <a16:creationId xmlns:a16="http://schemas.microsoft.com/office/drawing/2014/main" id="{459C69A2-33A5-55C1-9CBD-CA2924BFF3D3}"/>
              </a:ext>
            </a:extLst>
          </p:cNvPr>
          <p:cNvSpPr txBox="1"/>
          <p:nvPr/>
        </p:nvSpPr>
        <p:spPr>
          <a:xfrm>
            <a:off x="24446902" y="147215"/>
            <a:ext cx="18647885" cy="12432704"/>
          </a:xfrm>
          <a:prstGeom prst="rect">
            <a:avLst/>
          </a:prstGeom>
          <a:solidFill>
            <a:srgbClr val="78BBBE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APRESENTAÇÃO ORAL DO </a:t>
            </a:r>
            <a:r>
              <a:rPr lang="pt-BR" sz="4400" b="1" u="sng" dirty="0">
                <a:solidFill>
                  <a:srgbClr val="FF0000"/>
                </a:solidFill>
              </a:rPr>
              <a:t>PIBIC JR</a:t>
            </a: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1*- </a:t>
            </a:r>
            <a:r>
              <a:rPr lang="pt-BR" sz="2800" dirty="0">
                <a:solidFill>
                  <a:schemeClr val="bg1"/>
                </a:solidFill>
              </a:rPr>
              <a:t>Insira o logo do financiador sobre a linha “Modalidade”; Copie e cole em todos os slides que utilizar;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2 – </a:t>
            </a:r>
            <a:r>
              <a:rPr lang="pt-BR" sz="3200" dirty="0">
                <a:solidFill>
                  <a:schemeClr val="bg1"/>
                </a:solidFill>
              </a:rPr>
              <a:t>. </a:t>
            </a:r>
            <a:r>
              <a:rPr lang="pt-BR" sz="3000" dirty="0">
                <a:solidFill>
                  <a:schemeClr val="bg1"/>
                </a:solidFill>
              </a:rPr>
              <a:t>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Insira as informações de título; autor; orientador; curso;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Apague esta caixa.</a:t>
            </a:r>
            <a:endParaRPr sz="3000" dirty="0"/>
          </a:p>
        </p:txBody>
      </p:sp>
      <p:sp>
        <p:nvSpPr>
          <p:cNvPr id="46" name="Google Shape;80;p13">
            <a:extLst>
              <a:ext uri="{FF2B5EF4-FFF2-40B4-BE49-F238E27FC236}">
                <a16:creationId xmlns:a16="http://schemas.microsoft.com/office/drawing/2014/main" id="{683C385D-6D52-22FC-5DDD-EFD5DCEEF5C5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49" name="Google Shape;80;p13">
            <a:extLst>
              <a:ext uri="{FF2B5EF4-FFF2-40B4-BE49-F238E27FC236}">
                <a16:creationId xmlns:a16="http://schemas.microsoft.com/office/drawing/2014/main" id="{B1CD4F06-38AA-7C76-7E0F-4C61A85B72F0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51" name="Google Shape;80;p13">
            <a:extLst>
              <a:ext uri="{FF2B5EF4-FFF2-40B4-BE49-F238E27FC236}">
                <a16:creationId xmlns:a16="http://schemas.microsoft.com/office/drawing/2014/main" id="{9A4FE923-4F08-5027-E3DC-FB15B66DED24}"/>
              </a:ext>
            </a:extLst>
          </p:cNvPr>
          <p:cNvSpPr txBox="1"/>
          <p:nvPr/>
        </p:nvSpPr>
        <p:spPr>
          <a:xfrm>
            <a:off x="14283193" y="659408"/>
            <a:ext cx="2270202" cy="80018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ODS relacionada à pesquisa</a:t>
            </a:r>
            <a:endParaRPr sz="2000" b="1" dirty="0">
              <a:solidFill>
                <a:schemeClr val="l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5E74D6-759A-75D8-CD5B-B76A9865A2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60" r="55175"/>
          <a:stretch/>
        </p:blipFill>
        <p:spPr>
          <a:xfrm>
            <a:off x="618132" y="11709134"/>
            <a:ext cx="2880000" cy="958618"/>
          </a:xfrm>
          <a:prstGeom prst="rect">
            <a:avLst/>
          </a:prstGeom>
        </p:spPr>
      </p:pic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379858A-CF68-E78F-67A5-2012A6CBD213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Supervisor: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professor supervisor do colégio&gt;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Colégio: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colégio do estudante Junior&gt;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B95C042A-4B51-412A-92D8-5D1C8F91D0E5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78D982A7-1522-77EB-5829-F6820E7CE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4386" y="1961131"/>
            <a:ext cx="2880000" cy="89018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4D8A089-438F-BFA0-BF73-75CB7710E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8901" y="1565120"/>
            <a:ext cx="4248564" cy="1800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CB4FFDD-DE6C-2C5D-CE8D-9F7008EFF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31873" y="5062325"/>
            <a:ext cx="2160000" cy="216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0DA81B2-68F0-C086-6F85-9716C8825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56007" y="7757307"/>
            <a:ext cx="2160000" cy="216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86F661B-644A-DF6B-B779-182FD9FE14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38307" y="7769592"/>
            <a:ext cx="2160000" cy="216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644130E-271B-9161-567B-B5A3EA672E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32248" y="7812201"/>
            <a:ext cx="2160000" cy="216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31AD725-CACB-7B33-CF9C-BF98FFBF3D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02414" y="7807692"/>
            <a:ext cx="2160000" cy="216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FBA66508-E6DB-CFB4-D91E-DCFA04102D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90248" y="7799826"/>
            <a:ext cx="2160000" cy="21600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E3A843A8-A9A4-5BCC-B048-AE578496FE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55881" y="7776355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3EB4FA6-4051-5F5E-1616-3A5B9964B1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94132" y="5157973"/>
            <a:ext cx="2160000" cy="2160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682AC40C-30B5-B7CE-807C-1E23BC11D6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739746" y="5198392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D68FB349-B093-BBA0-18B7-AE3F65FEC9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899746" y="5140761"/>
            <a:ext cx="2160000" cy="216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2511FD47-8EAD-06A6-C4FB-F255D9BB19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799658" y="5150648"/>
            <a:ext cx="2160000" cy="21600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1FB4909D-957B-1B1D-5239-93BD54164D0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712108" y="5157973"/>
            <a:ext cx="2160000" cy="21600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A804622F-E3B5-3ECB-6D45-60FF913D7B4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571484" y="5157973"/>
            <a:ext cx="2160000" cy="2160000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ED3B423C-B363-4BEF-28DA-4E73185C82D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483934" y="5140761"/>
            <a:ext cx="2160000" cy="2160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42B93541-7818-49C7-7E3B-81FB2464271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317141" y="5140761"/>
            <a:ext cx="2160000" cy="216000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D80778DE-4CBC-3DE0-378D-C86491FD273B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5493" t="3499" r="11476" b="2499"/>
          <a:stretch>
            <a:fillRect/>
          </a:stretch>
        </p:blipFill>
        <p:spPr>
          <a:xfrm>
            <a:off x="37536567" y="7850301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836866DA-59D6-2BB2-D1F3-972CD77D013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594814" y="7769592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9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8;p16">
            <a:extLst>
              <a:ext uri="{FF2B5EF4-FFF2-40B4-BE49-F238E27FC236}">
                <a16:creationId xmlns:a16="http://schemas.microsoft.com/office/drawing/2014/main" id="{6C3DB870-C4E0-B15F-1A55-B7523C2788BE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0335C33B-2144-DD2E-32C9-49840D20BE47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6BC87C0-851C-25BE-FFBC-1F0F141CF5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60" r="55175"/>
          <a:stretch/>
        </p:blipFill>
        <p:spPr>
          <a:xfrm>
            <a:off x="618132" y="11709134"/>
            <a:ext cx="2880000" cy="95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692E42-BA09-4754-88E7-EE544E7BE723}">
  <ds:schemaRefs>
    <ds:schemaRef ds:uri="http://purl.org/dc/dcmitype/"/>
    <ds:schemaRef ds:uri="http://schemas.microsoft.com/office/2006/documentManagement/types"/>
    <ds:schemaRef ds:uri="http://purl.org/dc/terms/"/>
    <ds:schemaRef ds:uri="3c0815a9-10f7-4785-b56e-c8c7dde0a5e8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66c3076-c091-4ba1-8a05-b3dbc246ae92"/>
  </ds:schemaRefs>
</ds:datastoreItem>
</file>

<file path=customXml/itemProps2.xml><?xml version="1.0" encoding="utf-8"?>
<ds:datastoreItem xmlns:ds="http://schemas.openxmlformats.org/officeDocument/2006/customXml" ds:itemID="{EAFCB4DD-D199-4DE6-BDD3-625C0FB16BCD}"/>
</file>

<file path=customXml/itemProps3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1401</TotalTime>
  <Words>175</Words>
  <Application>Microsoft Office PowerPoint</Application>
  <PresentationFormat>Personalizar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JULIANNA ALVES RABELO</cp:lastModifiedBy>
  <cp:revision>8</cp:revision>
  <dcterms:created xsi:type="dcterms:W3CDTF">2024-07-29T19:33:12Z</dcterms:created>
  <dcterms:modified xsi:type="dcterms:W3CDTF">2026-09-16T12:15:17Z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