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8835350" cy="51206400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747775"/>
          </p15:clr>
        </p15:guide>
        <p15:guide id="2" pos="9082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3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1DED31-1A70-4567-B785-F2A33516C738}">
  <a:tblStyle styleId="{601DED31-1A70-4567-B785-F2A33516C7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248" y="18"/>
      </p:cViewPr>
      <p:guideLst>
        <p:guide orient="horz" pos="16128"/>
        <p:guide pos="9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61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62" y="7412658"/>
            <a:ext cx="26868983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37" y="28215287"/>
            <a:ext cx="26868983" cy="7890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37" y="11012087"/>
            <a:ext cx="26868983" cy="195482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37" y="31382153"/>
            <a:ext cx="26868983" cy="12949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2937" y="21412905"/>
            <a:ext cx="26868983" cy="8381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37" y="11473527"/>
            <a:ext cx="26868983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37" y="11473527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38" y="11473527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37" y="5531305"/>
            <a:ext cx="8856095" cy="7524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37" y="13834240"/>
            <a:ext cx="8856095" cy="31653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0" y="4481494"/>
            <a:ext cx="20081142" cy="40726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678" y="-1244"/>
            <a:ext cx="14418247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16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49" y="12276942"/>
            <a:ext cx="12756012" cy="14757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49" y="27906167"/>
            <a:ext cx="12756012" cy="12294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576" y="7208567"/>
            <a:ext cx="12099666" cy="36786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37" y="42117723"/>
            <a:ext cx="18916509" cy="60243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37" y="4430473"/>
            <a:ext cx="26868983" cy="570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37" y="11473527"/>
            <a:ext cx="26868983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62" y="46424914"/>
            <a:ext cx="1729396" cy="391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/>
        </p:nvSpPr>
        <p:spPr>
          <a:xfrm>
            <a:off x="29486376" y="1579320"/>
            <a:ext cx="22990175" cy="40778925"/>
          </a:xfrm>
          <a:prstGeom prst="rect">
            <a:avLst/>
          </a:prstGeom>
          <a:solidFill>
            <a:srgbClr val="4D63F7"/>
          </a:solidFill>
          <a:ln w="9525" cap="flat" cmpd="sng">
            <a:solidFill>
              <a:srgbClr val="562C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/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</a:t>
            </a:r>
            <a:r>
              <a:rPr lang="pt-BR" sz="4800" b="1" dirty="0">
                <a:solidFill>
                  <a:schemeClr val="bg1"/>
                </a:solidFill>
              </a:rPr>
              <a:t>PIBITI Jr</a:t>
            </a:r>
            <a:r>
              <a:rPr lang="pt-BR" sz="4800" dirty="0">
                <a:solidFill>
                  <a:schemeClr val="bg1"/>
                </a:solidFill>
              </a:rPr>
              <a:t>. Para outros programas veja os demais slides.</a:t>
            </a:r>
          </a:p>
          <a:p>
            <a:pPr marL="103799"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Coloque o código de apresentação do trabalho no canto superior direito;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 ou Considerações finais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recomenda: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poder ser lidos na tela até 1 METRO de distância (recomendamos tamanho máximo de fonte 54 e mínimo de 21);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título, legenda e fonte delas.</a:t>
            </a:r>
          </a:p>
          <a:p>
            <a:pPr marL="103799" lvl="1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bolsa ou do ITV e mova até o final do rodapé e remova o quadro pontilhado do canto inferior esquerdo;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/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>
              <a:buSzPts val="1200"/>
            </a:pPr>
            <a:endParaRPr lang="pt-BR" sz="35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>
              <a:buSzPts val="1200"/>
            </a:pPr>
            <a:endParaRPr lang="pt-BR" sz="3500" dirty="0">
              <a:solidFill>
                <a:schemeClr val="bg1"/>
              </a:solidFill>
            </a:endParaRPr>
          </a:p>
          <a:p>
            <a:pPr marL="179999"/>
            <a:endParaRPr lang="pt-BR" sz="1200" dirty="0"/>
          </a:p>
          <a:p>
            <a:pPr marL="179999"/>
            <a:endParaRPr sz="1200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0E300B9-D917-7CC3-119A-8CB564687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8315" y="25266184"/>
            <a:ext cx="4803822" cy="1484819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3516F60F-72FD-92FA-4AFA-F0C578F168EA}"/>
              </a:ext>
            </a:extLst>
          </p:cNvPr>
          <p:cNvGrpSpPr/>
          <p:nvPr/>
        </p:nvGrpSpPr>
        <p:grpSpPr>
          <a:xfrm>
            <a:off x="42830664" y="25012246"/>
            <a:ext cx="4341704" cy="2577492"/>
            <a:chOff x="9173573" y="3821009"/>
            <a:chExt cx="2778831" cy="1503611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F54C048-440C-BDE0-728F-5464C0A8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1B7CC50-9232-C545-D11A-6181D7073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DB97F64E-0948-EB6C-302C-1277605A8C9A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SEMITI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CE375372-EA58-6B10-70B7-5CDA07A99D6C}"/>
              </a:ext>
            </a:extLst>
          </p:cNvPr>
          <p:cNvSpPr txBox="1"/>
          <p:nvPr/>
        </p:nvSpPr>
        <p:spPr>
          <a:xfrm>
            <a:off x="14001655" y="2395651"/>
            <a:ext cx="12977518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6000" b="1" dirty="0">
                <a:solidFill>
                  <a:srgbClr val="562CAA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6000" b="1" dirty="0">
              <a:solidFill>
                <a:srgbClr val="562CAA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55;p13">
            <a:extLst>
              <a:ext uri="{FF2B5EF4-FFF2-40B4-BE49-F238E27FC236}">
                <a16:creationId xmlns:a16="http://schemas.microsoft.com/office/drawing/2014/main" id="{67BC9018-076D-A53F-36A2-C47B7DF2A61B}"/>
              </a:ext>
            </a:extLst>
          </p:cNvPr>
          <p:cNvSpPr txBox="1"/>
          <p:nvPr/>
        </p:nvSpPr>
        <p:spPr>
          <a:xfrm>
            <a:off x="2857501" y="6963540"/>
            <a:ext cx="11560174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Prof. Dr. Nome 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;p13">
            <a:extLst>
              <a:ext uri="{FF2B5EF4-FFF2-40B4-BE49-F238E27FC236}">
                <a16:creationId xmlns:a16="http://schemas.microsoft.com/office/drawing/2014/main" id="{BBFEF84C-E054-3CBC-8F0B-C455579D36B3}"/>
              </a:ext>
            </a:extLst>
          </p:cNvPr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56;p13">
            <a:extLst>
              <a:ext uri="{FF2B5EF4-FFF2-40B4-BE49-F238E27FC236}">
                <a16:creationId xmlns:a16="http://schemas.microsoft.com/office/drawing/2014/main" id="{F77DB09F-C2F7-B4D7-F491-A750B5EC67D0}"/>
              </a:ext>
            </a:extLst>
          </p:cNvPr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59;p13">
            <a:extLst>
              <a:ext uri="{FF2B5EF4-FFF2-40B4-BE49-F238E27FC236}">
                <a16:creationId xmlns:a16="http://schemas.microsoft.com/office/drawing/2014/main" id="{D630C74B-B93E-BD78-F3E8-F3E9EC249C77}"/>
              </a:ext>
            </a:extLst>
          </p:cNvPr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60;p13">
            <a:extLst>
              <a:ext uri="{FF2B5EF4-FFF2-40B4-BE49-F238E27FC236}">
                <a16:creationId xmlns:a16="http://schemas.microsoft.com/office/drawing/2014/main" id="{6187A832-78E8-4C66-EFCD-0B695597C975}"/>
              </a:ext>
            </a:extLst>
          </p:cNvPr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19" name="Google Shape;61;p13">
            <a:extLst>
              <a:ext uri="{FF2B5EF4-FFF2-40B4-BE49-F238E27FC236}">
                <a16:creationId xmlns:a16="http://schemas.microsoft.com/office/drawing/2014/main" id="{AE757FCA-0D1C-F394-C125-89B6D56500D2}"/>
              </a:ext>
            </a:extLst>
          </p:cNvPr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62;p13">
            <a:extLst>
              <a:ext uri="{FF2B5EF4-FFF2-40B4-BE49-F238E27FC236}">
                <a16:creationId xmlns:a16="http://schemas.microsoft.com/office/drawing/2014/main" id="{D13287B6-9C3D-D8C9-D2D4-DC57F304CCB0}"/>
              </a:ext>
            </a:extLst>
          </p:cNvPr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4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63;p13">
            <a:extLst>
              <a:ext uri="{FF2B5EF4-FFF2-40B4-BE49-F238E27FC236}">
                <a16:creationId xmlns:a16="http://schemas.microsoft.com/office/drawing/2014/main" id="{E2E93AFA-3E40-D59C-D544-FF12A1BC5ECD}"/>
              </a:ext>
            </a:extLst>
          </p:cNvPr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" name="Google Shape;64;p13">
            <a:extLst>
              <a:ext uri="{FF2B5EF4-FFF2-40B4-BE49-F238E27FC236}">
                <a16:creationId xmlns:a16="http://schemas.microsoft.com/office/drawing/2014/main" id="{7F4E205A-0A1E-A765-9DA1-9FABE28D2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20404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Google Shape;65;p13">
            <a:extLst>
              <a:ext uri="{FF2B5EF4-FFF2-40B4-BE49-F238E27FC236}">
                <a16:creationId xmlns:a16="http://schemas.microsoft.com/office/drawing/2014/main" id="{4396BD98-B8B9-6D47-7A74-5F054E7F3820}"/>
              </a:ext>
            </a:extLst>
          </p:cNvPr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61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67;p13">
            <a:extLst>
              <a:ext uri="{FF2B5EF4-FFF2-40B4-BE49-F238E27FC236}">
                <a16:creationId xmlns:a16="http://schemas.microsoft.com/office/drawing/2014/main" id="{59A4C234-8499-CEBC-60C0-FEB35C2EB6A4}"/>
              </a:ext>
            </a:extLst>
          </p:cNvPr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80;p13">
            <a:extLst>
              <a:ext uri="{FF2B5EF4-FFF2-40B4-BE49-F238E27FC236}">
                <a16:creationId xmlns:a16="http://schemas.microsoft.com/office/drawing/2014/main" id="{14D31B10-C875-9398-A9F9-AD427A591AF7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26" name="Google Shape;80;p13">
            <a:extLst>
              <a:ext uri="{FF2B5EF4-FFF2-40B4-BE49-F238E27FC236}">
                <a16:creationId xmlns:a16="http://schemas.microsoft.com/office/drawing/2014/main" id="{86170ED6-45AD-E178-1C0C-F58F63649E8A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DF9E7EA-EDD3-FCB3-2078-ABF82F54F9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90" t="53916" r="36619"/>
          <a:stretch/>
        </p:blipFill>
        <p:spPr>
          <a:xfrm>
            <a:off x="37932878" y="29900998"/>
            <a:ext cx="6097169" cy="2577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865</Words>
  <Application>Microsoft Office PowerPoint</Application>
  <PresentationFormat>Personalizar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4</cp:revision>
  <dcterms:modified xsi:type="dcterms:W3CDTF">2023-09-25T19:39:56Z</dcterms:modified>
</cp:coreProperties>
</file>