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28835350" cy="51206400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4" d="100"/>
          <a:sy n="14" d="100"/>
        </p:scale>
        <p:origin x="3618" y="234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47" y="21412907"/>
            <a:ext cx="26868974" cy="8381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001655" y="2395651"/>
            <a:ext cx="12977518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Dr.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61" name="Google Shape;61;p13"/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179971690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0A17638-23CB-A1C9-16D2-C89FF2FBC626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SEMIC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52A174C0-A89A-7E55-4F94-1F98FD9EC229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CE0290F-E4C7-4DEB-02DD-CF781CC9D856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3764358"/>
          </a:xfrm>
          <a:prstGeom prst="rect">
            <a:avLst/>
          </a:prstGeom>
          <a:solidFill>
            <a:srgbClr val="A5273D"/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</a:t>
            </a:r>
            <a:r>
              <a:rPr lang="pt-BR" sz="4800" b="1" dirty="0">
                <a:solidFill>
                  <a:schemeClr val="bg1"/>
                </a:solidFill>
              </a:rPr>
              <a:t>PIBIC Jr</a:t>
            </a:r>
            <a:r>
              <a:rPr lang="pt-BR" sz="4800" dirty="0">
                <a:solidFill>
                  <a:schemeClr val="bg1"/>
                </a:solidFill>
              </a:rPr>
              <a:t>. Para outros programas veja os demais slides.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Coloque o código de apresentação do trabalho no canto superior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ou Considerações finais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ICV e mova 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301FF096-9C8B-F3EA-8725-32D7530D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633" y="28600298"/>
            <a:ext cx="5411009" cy="1672495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625235-7BB5-5F8D-AF6F-CE8B8C95BF2E}"/>
              </a:ext>
            </a:extLst>
          </p:cNvPr>
          <p:cNvGrpSpPr/>
          <p:nvPr/>
        </p:nvGrpSpPr>
        <p:grpSpPr>
          <a:xfrm>
            <a:off x="41490832" y="28153472"/>
            <a:ext cx="4864168" cy="2615055"/>
            <a:chOff x="9173573" y="3821009"/>
            <a:chExt cx="2778831" cy="150361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4F4A7E-6F2C-5F93-016D-D7EFC2DC9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2A5DE7-2286-52BA-E731-DECD49F42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096A6132-7DAB-0A44-53D9-B490FE8D78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560" r="55175"/>
          <a:stretch/>
        </p:blipFill>
        <p:spPr>
          <a:xfrm>
            <a:off x="37562598" y="33997012"/>
            <a:ext cx="7856467" cy="26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0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871</Words>
  <Application>Microsoft Office PowerPoint</Application>
  <PresentationFormat>Personalizar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8</cp:revision>
  <dcterms:modified xsi:type="dcterms:W3CDTF">2023-09-25T19:40:37Z</dcterms:modified>
</cp:coreProperties>
</file>