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SemiBold" panose="000007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3F7"/>
    <a:srgbClr val="A5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98" y="3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NA ALVES RABELO" userId="4a46fe87-2d26-43ec-a81e-e3ac777b61bd" providerId="ADAL" clId="{D6E9D0EA-AB6D-44E9-A412-F767DECA07DC}"/>
    <pc:docChg chg="custSel modSld">
      <pc:chgData name="JULIANNA ALVES RABELO" userId="4a46fe87-2d26-43ec-a81e-e3ac777b61bd" providerId="ADAL" clId="{D6E9D0EA-AB6D-44E9-A412-F767DECA07DC}" dt="2023-07-28T14:50:33.945" v="199" actId="20577"/>
      <pc:docMkLst>
        <pc:docMk/>
      </pc:docMkLst>
      <pc:sldChg chg="addSp delSp modSp mod modNotes">
        <pc:chgData name="JULIANNA ALVES RABELO" userId="4a46fe87-2d26-43ec-a81e-e3ac777b61bd" providerId="ADAL" clId="{D6E9D0EA-AB6D-44E9-A412-F767DECA07DC}" dt="2023-07-28T14:50:33.945" v="199" actId="20577"/>
        <pc:sldMkLst>
          <pc:docMk/>
          <pc:sldMk cId="0" sldId="257"/>
        </pc:sldMkLst>
        <pc:spChg chg="add mod">
          <ac:chgData name="JULIANNA ALVES RABELO" userId="4a46fe87-2d26-43ec-a81e-e3ac777b61bd" providerId="ADAL" clId="{D6E9D0EA-AB6D-44E9-A412-F767DECA07DC}" dt="2023-07-28T14:50:33.945" v="199" actId="20577"/>
          <ac:spMkLst>
            <pc:docMk/>
            <pc:sldMk cId="0" sldId="257"/>
            <ac:spMk id="2" creationId="{81C2378E-A147-09B0-518A-B4A849D38E3A}"/>
          </ac:spMkLst>
        </pc:spChg>
        <pc:spChg chg="del">
          <ac:chgData name="JULIANNA ALVES RABELO" userId="4a46fe87-2d26-43ec-a81e-e3ac777b61bd" providerId="ADAL" clId="{D6E9D0EA-AB6D-44E9-A412-F767DECA07DC}" dt="2023-07-27T14:06:27.622" v="2" actId="478"/>
          <ac:spMkLst>
            <pc:docMk/>
            <pc:sldMk cId="0" sldId="257"/>
            <ac:spMk id="58" creationId="{00000000-0000-0000-0000-000000000000}"/>
          </ac:spMkLst>
        </pc:spChg>
        <pc:picChg chg="add mod">
          <ac:chgData name="JULIANNA ALVES RABELO" userId="4a46fe87-2d26-43ec-a81e-e3ac777b61bd" providerId="ADAL" clId="{D6E9D0EA-AB6D-44E9-A412-F767DECA07DC}" dt="2023-07-27T14:06:53.128" v="8" actId="1076"/>
          <ac:picMkLst>
            <pc:docMk/>
            <pc:sldMk cId="0" sldId="257"/>
            <ac:picMk id="3" creationId="{5B1AF1AE-CAB3-AA01-A692-5A18E3C95B06}"/>
          </ac:picMkLst>
        </pc:picChg>
        <pc:picChg chg="add mod">
          <ac:chgData name="JULIANNA ALVES RABELO" userId="4a46fe87-2d26-43ec-a81e-e3ac777b61bd" providerId="ADAL" clId="{D6E9D0EA-AB6D-44E9-A412-F767DECA07DC}" dt="2023-07-28T14:41:40.018" v="63" actId="1076"/>
          <ac:picMkLst>
            <pc:docMk/>
            <pc:sldMk cId="0" sldId="257"/>
            <ac:picMk id="4" creationId="{4F0C3A59-3221-0C71-702D-C3B59B901E0B}"/>
          </ac:picMkLst>
        </pc:picChg>
        <pc:picChg chg="add mod">
          <ac:chgData name="JULIANNA ALVES RABELO" userId="4a46fe87-2d26-43ec-a81e-e3ac777b61bd" providerId="ADAL" clId="{D6E9D0EA-AB6D-44E9-A412-F767DECA07DC}" dt="2023-07-27T14:06:56.855" v="10" actId="1076"/>
          <ac:picMkLst>
            <pc:docMk/>
            <pc:sldMk cId="0" sldId="257"/>
            <ac:picMk id="5" creationId="{5B77FEB3-C992-DB8D-3FEB-EA7D50CE01D7}"/>
          </ac:picMkLst>
        </pc:picChg>
        <pc:picChg chg="add mod modCrop">
          <ac:chgData name="JULIANNA ALVES RABELO" userId="4a46fe87-2d26-43ec-a81e-e3ac777b61bd" providerId="ADAL" clId="{D6E9D0EA-AB6D-44E9-A412-F767DECA07DC}" dt="2023-07-27T14:07:20.857" v="19" actId="1076"/>
          <ac:picMkLst>
            <pc:docMk/>
            <pc:sldMk cId="0" sldId="257"/>
            <ac:picMk id="7" creationId="{C4300EB9-86A1-D1EB-57D4-B14A769DA042}"/>
          </ac:picMkLst>
        </pc:picChg>
      </pc:sldChg>
      <pc:sldChg chg="addSp delSp modSp mod">
        <pc:chgData name="JULIANNA ALVES RABELO" userId="4a46fe87-2d26-43ec-a81e-e3ac777b61bd" providerId="ADAL" clId="{D6E9D0EA-AB6D-44E9-A412-F767DECA07DC}" dt="2023-07-28T14:49:35.675" v="172" actId="20577"/>
        <pc:sldMkLst>
          <pc:docMk/>
          <pc:sldMk cId="0" sldId="258"/>
        </pc:sldMkLst>
        <pc:spChg chg="add mod">
          <ac:chgData name="JULIANNA ALVES RABELO" userId="4a46fe87-2d26-43ec-a81e-e3ac777b61bd" providerId="ADAL" clId="{D6E9D0EA-AB6D-44E9-A412-F767DECA07DC}" dt="2023-07-28T14:43:20" v="79" actId="208"/>
          <ac:spMkLst>
            <pc:docMk/>
            <pc:sldMk cId="0" sldId="258"/>
            <ac:spMk id="2" creationId="{9B9B0992-51B2-9179-52BD-13756E3A66BB}"/>
          </ac:spMkLst>
        </pc:spChg>
        <pc:spChg chg="add mod">
          <ac:chgData name="JULIANNA ALVES RABELO" userId="4a46fe87-2d26-43ec-a81e-e3ac777b61bd" providerId="ADAL" clId="{D6E9D0EA-AB6D-44E9-A412-F767DECA07DC}" dt="2023-07-28T14:43:04.319" v="70" actId="2085"/>
          <ac:spMkLst>
            <pc:docMk/>
            <pc:sldMk cId="0" sldId="258"/>
            <ac:spMk id="3" creationId="{3D8556EB-89A4-3136-2A8A-58CCD73475BC}"/>
          </ac:spMkLst>
        </pc:spChg>
        <pc:spChg chg="mod">
          <ac:chgData name="JULIANNA ALVES RABELO" userId="4a46fe87-2d26-43ec-a81e-e3ac777b61bd" providerId="ADAL" clId="{D6E9D0EA-AB6D-44E9-A412-F767DECA07DC}" dt="2023-07-28T14:49:35.675" v="172" actId="20577"/>
          <ac:spMkLst>
            <pc:docMk/>
            <pc:sldMk cId="0" sldId="258"/>
            <ac:spMk id="66" creationId="{00000000-0000-0000-0000-000000000000}"/>
          </ac:spMkLst>
        </pc:spChg>
        <pc:spChg chg="mod">
          <ac:chgData name="JULIANNA ALVES RABELO" userId="4a46fe87-2d26-43ec-a81e-e3ac777b61bd" providerId="ADAL" clId="{D6E9D0EA-AB6D-44E9-A412-F767DECA07DC}" dt="2023-07-27T14:15:23.001" v="55" actId="1076"/>
          <ac:spMkLst>
            <pc:docMk/>
            <pc:sldMk cId="0" sldId="258"/>
            <ac:spMk id="67" creationId="{00000000-0000-0000-0000-000000000000}"/>
          </ac:spMkLst>
        </pc:spChg>
        <pc:spChg chg="mod">
          <ac:chgData name="JULIANNA ALVES RABELO" userId="4a46fe87-2d26-43ec-a81e-e3ac777b61bd" providerId="ADAL" clId="{D6E9D0EA-AB6D-44E9-A412-F767DECA07DC}" dt="2023-07-28T14:43:17.539" v="78" actId="1582"/>
          <ac:spMkLst>
            <pc:docMk/>
            <pc:sldMk cId="0" sldId="258"/>
            <ac:spMk id="68" creationId="{00000000-0000-0000-0000-000000000000}"/>
          </ac:spMkLst>
        </pc:spChg>
        <pc:spChg chg="mod">
          <ac:chgData name="JULIANNA ALVES RABELO" userId="4a46fe87-2d26-43ec-a81e-e3ac777b61bd" providerId="ADAL" clId="{D6E9D0EA-AB6D-44E9-A412-F767DECA07DC}" dt="2023-07-28T14:43:09.793" v="76" actId="404"/>
          <ac:spMkLst>
            <pc:docMk/>
            <pc:sldMk cId="0" sldId="258"/>
            <ac:spMk id="69" creationId="{00000000-0000-0000-0000-000000000000}"/>
          </ac:spMkLst>
        </pc:spChg>
        <pc:spChg chg="del">
          <ac:chgData name="JULIANNA ALVES RABELO" userId="4a46fe87-2d26-43ec-a81e-e3ac777b61bd" providerId="ADAL" clId="{D6E9D0EA-AB6D-44E9-A412-F767DECA07DC}" dt="2023-07-28T14:42:47.012" v="64" actId="478"/>
          <ac:spMkLst>
            <pc:docMk/>
            <pc:sldMk cId="0" sldId="258"/>
            <ac:spMk id="70" creationId="{00000000-0000-0000-0000-000000000000}"/>
          </ac:spMkLst>
        </pc:spChg>
        <pc:spChg chg="del">
          <ac:chgData name="JULIANNA ALVES RABELO" userId="4a46fe87-2d26-43ec-a81e-e3ac777b61bd" providerId="ADAL" clId="{D6E9D0EA-AB6D-44E9-A412-F767DECA07DC}" dt="2023-07-28T14:42:49.242" v="65" actId="478"/>
          <ac:spMkLst>
            <pc:docMk/>
            <pc:sldMk cId="0" sldId="258"/>
            <ac:spMk id="71" creationId="{00000000-0000-0000-0000-000000000000}"/>
          </ac:spMkLst>
        </pc:spChg>
      </pc:sldChg>
      <pc:sldChg chg="addSp delSp modSp mod">
        <pc:chgData name="JULIANNA ALVES RABELO" userId="4a46fe87-2d26-43ec-a81e-e3ac777b61bd" providerId="ADAL" clId="{D6E9D0EA-AB6D-44E9-A412-F767DECA07DC}" dt="2023-07-27T14:15:30.319" v="57"/>
        <pc:sldMkLst>
          <pc:docMk/>
          <pc:sldMk cId="0" sldId="259"/>
        </pc:sldMkLst>
        <pc:spChg chg="add mod">
          <ac:chgData name="JULIANNA ALVES RABELO" userId="4a46fe87-2d26-43ec-a81e-e3ac777b61bd" providerId="ADAL" clId="{D6E9D0EA-AB6D-44E9-A412-F767DECA07DC}" dt="2023-07-27T14:15:30.319" v="57"/>
          <ac:spMkLst>
            <pc:docMk/>
            <pc:sldMk cId="0" sldId="259"/>
            <ac:spMk id="2" creationId="{56CAB3A6-DE32-0E1F-424D-F69D4C663958}"/>
          </ac:spMkLst>
        </pc:spChg>
        <pc:spChg chg="del">
          <ac:chgData name="JULIANNA ALVES RABELO" userId="4a46fe87-2d26-43ec-a81e-e3ac777b61bd" providerId="ADAL" clId="{D6E9D0EA-AB6D-44E9-A412-F767DECA07DC}" dt="2023-07-27T14:07:37.222" v="23" actId="478"/>
          <ac:spMkLst>
            <pc:docMk/>
            <pc:sldMk cId="0" sldId="259"/>
            <ac:spMk id="76" creationId="{00000000-0000-0000-0000-000000000000}"/>
          </ac:spMkLst>
        </pc:spChg>
        <pc:spChg chg="del mod">
          <ac:chgData name="JULIANNA ALVES RABELO" userId="4a46fe87-2d26-43ec-a81e-e3ac777b61bd" providerId="ADAL" clId="{D6E9D0EA-AB6D-44E9-A412-F767DECA07DC}" dt="2023-07-27T14:15:27.412" v="56" actId="478"/>
          <ac:spMkLst>
            <pc:docMk/>
            <pc:sldMk cId="0" sldId="259"/>
            <ac:spMk id="77" creationId="{00000000-0000-0000-0000-000000000000}"/>
          </ac:spMkLst>
        </pc:spChg>
      </pc:sldChg>
      <pc:sldChg chg="addSp delSp modSp mod">
        <pc:chgData name="JULIANNA ALVES RABELO" userId="4a46fe87-2d26-43ec-a81e-e3ac777b61bd" providerId="ADAL" clId="{D6E9D0EA-AB6D-44E9-A412-F767DECA07DC}" dt="2023-07-27T14:15:33.755" v="59"/>
        <pc:sldMkLst>
          <pc:docMk/>
          <pc:sldMk cId="0" sldId="260"/>
        </pc:sldMkLst>
        <pc:spChg chg="add mod">
          <ac:chgData name="JULIANNA ALVES RABELO" userId="4a46fe87-2d26-43ec-a81e-e3ac777b61bd" providerId="ADAL" clId="{D6E9D0EA-AB6D-44E9-A412-F767DECA07DC}" dt="2023-07-27T14:15:33.755" v="59"/>
          <ac:spMkLst>
            <pc:docMk/>
            <pc:sldMk cId="0" sldId="260"/>
            <ac:spMk id="2" creationId="{64BB62A0-B34F-A429-57A5-DD52426B730A}"/>
          </ac:spMkLst>
        </pc:spChg>
        <pc:spChg chg="del mod">
          <ac:chgData name="JULIANNA ALVES RABELO" userId="4a46fe87-2d26-43ec-a81e-e3ac777b61bd" providerId="ADAL" clId="{D6E9D0EA-AB6D-44E9-A412-F767DECA07DC}" dt="2023-07-27T14:15:33.427" v="58" actId="478"/>
          <ac:spMkLst>
            <pc:docMk/>
            <pc:sldMk cId="0" sldId="260"/>
            <ac:spMk id="83" creationId="{00000000-0000-0000-0000-000000000000}"/>
          </ac:spMkLst>
        </pc:spChg>
      </pc:sldChg>
    </pc:docChg>
  </pc:docChgLst>
  <pc:docChgLst>
    <pc:chgData name="JULIANNA ALVES RABELO" userId="4a46fe87-2d26-43ec-a81e-e3ac777b61bd" providerId="ADAL" clId="{C6F909FA-ACE1-4A7E-8D77-2CCEB14CA3A3}"/>
    <pc:docChg chg="modSld">
      <pc:chgData name="JULIANNA ALVES RABELO" userId="4a46fe87-2d26-43ec-a81e-e3ac777b61bd" providerId="ADAL" clId="{C6F909FA-ACE1-4A7E-8D77-2CCEB14CA3A3}" dt="2023-08-18T14:05:54.358" v="7" actId="20577"/>
      <pc:docMkLst>
        <pc:docMk/>
      </pc:docMkLst>
      <pc:sldChg chg="modSp mod">
        <pc:chgData name="JULIANNA ALVES RABELO" userId="4a46fe87-2d26-43ec-a81e-e3ac777b61bd" providerId="ADAL" clId="{C6F909FA-ACE1-4A7E-8D77-2CCEB14CA3A3}" dt="2023-08-18T14:05:54.358" v="7" actId="20577"/>
        <pc:sldMkLst>
          <pc:docMk/>
          <pc:sldMk cId="0" sldId="257"/>
        </pc:sldMkLst>
        <pc:spChg chg="mod">
          <ac:chgData name="JULIANNA ALVES RABELO" userId="4a46fe87-2d26-43ec-a81e-e3ac777b61bd" providerId="ADAL" clId="{C6F909FA-ACE1-4A7E-8D77-2CCEB14CA3A3}" dt="2023-08-18T14:05:54.358" v="7" actId="20577"/>
          <ac:spMkLst>
            <pc:docMk/>
            <pc:sldMk cId="0" sldId="257"/>
            <ac:spMk id="2" creationId="{81C2378E-A147-09B0-518A-B4A849D38E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521f868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521f868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521f868e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521f868e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521f868e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e521f868e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521f868e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521f868e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899000" y="4613025"/>
            <a:ext cx="1514700" cy="38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1783675" y="2429500"/>
            <a:ext cx="45822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Curso: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&lt;Curso do Estudante&gt;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Montserrat"/>
                <a:ea typeface="Montserrat"/>
                <a:cs typeface="Montserrat"/>
                <a:sym typeface="Montserrat"/>
              </a:rPr>
              <a:t>Câmpus: </a:t>
            </a: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&lt;Curitiba; Maringá; Toledo; Londrina&gt;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783675" y="1491525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58;p14">
            <a:extLst>
              <a:ext uri="{FF2B5EF4-FFF2-40B4-BE49-F238E27FC236}">
                <a16:creationId xmlns:a16="http://schemas.microsoft.com/office/drawing/2014/main" id="{81C2378E-A147-09B0-518A-B4A849D38E3A}"/>
              </a:ext>
            </a:extLst>
          </p:cNvPr>
          <p:cNvSpPr txBox="1"/>
          <p:nvPr/>
        </p:nvSpPr>
        <p:spPr>
          <a:xfrm>
            <a:off x="9274426" y="0"/>
            <a:ext cx="2637000" cy="32313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</a:rPr>
              <a:t>INSTRUÇÕES</a:t>
            </a:r>
            <a:endParaRPr lang="pt-BR" sz="1000" dirty="0">
              <a:solidFill>
                <a:schemeClr val="tx1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1. Se você é bolsista, insira o logo do financiador no quadro pontilhado;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2. Se você realiza a pesquisa na modalidade voluntária, insira o logo de  ITV (iniciação tecnológica voluntária);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3. Exclua os logos não utilizados;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4. Exclua o quadro pontilhado;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5. Insira as informações de título; autor; orientador; curso; campus</a:t>
            </a:r>
            <a:r>
              <a:rPr lang="pt-BR" sz="1000">
                <a:solidFill>
                  <a:schemeClr val="tx1"/>
                </a:solidFill>
              </a:rPr>
              <a:t>, escola;</a:t>
            </a:r>
            <a:endParaRPr lang="pt-BR" sz="1000" dirty="0">
              <a:solidFill>
                <a:schemeClr val="tx1"/>
              </a:solidFill>
            </a:endParaRP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6. Apague essa caixa de instruções.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5B1AF1AE-CAB3-AA01-A692-5A18E3C9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488" y="2649936"/>
            <a:ext cx="925746" cy="286140"/>
          </a:xfrm>
          <a:prstGeom prst="rect">
            <a:avLst/>
          </a:prstGeom>
        </p:spPr>
      </p:pic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4F0C3A59-3221-0C71-702D-C3B59B901E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7" r="4473" b="7470"/>
          <a:stretch/>
        </p:blipFill>
        <p:spPr>
          <a:xfrm>
            <a:off x="9536712" y="2649936"/>
            <a:ext cx="1084375" cy="342573"/>
          </a:xfrm>
          <a:prstGeom prst="rect">
            <a:avLst/>
          </a:prstGeom>
        </p:spPr>
      </p:pic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5B77FEB3-C992-DB8D-3FEB-EA7D50CE0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5685" y="1983148"/>
            <a:ext cx="1100549" cy="588602"/>
          </a:xfrm>
          <a:prstGeom prst="rect">
            <a:avLst/>
          </a:prstGeom>
        </p:spPr>
      </p:pic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C4300EB9-86A1-D1EB-57D4-B14A769DA0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33" r="5011" b="34114"/>
          <a:stretch/>
        </p:blipFill>
        <p:spPr>
          <a:xfrm>
            <a:off x="9536712" y="2005317"/>
            <a:ext cx="945190" cy="5664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9241375" y="-1"/>
            <a:ext cx="2637000" cy="19169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4D63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</a:rPr>
              <a:t>INSTRUÇÕES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1. São vários modelos de layout dos slides, que você poderá escolher de acordo com o que for incluir: texto, imagens, tabelas, etc...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2. Altere o título para Introdução, Objetivos, etc., seguindo a estrutura do seu relatório final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3. Para elaboração do vídeo-pôster, posicione a câmera no círculo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4. Apague esse quadro de instruções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7" name="Google Shape;67;p15"/>
          <p:cNvSpPr txBox="1"/>
          <p:nvPr/>
        </p:nvSpPr>
        <p:spPr>
          <a:xfrm>
            <a:off x="2751047" y="607350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1053300" y="1606875"/>
            <a:ext cx="3997800" cy="2883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4D63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2529450" y="2886825"/>
            <a:ext cx="10455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4D63F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Imagem</a:t>
            </a:r>
            <a:endParaRPr sz="900" dirty="0">
              <a:solidFill>
                <a:srgbClr val="4D63F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Fluxograma: Conector 1">
            <a:extLst>
              <a:ext uri="{FF2B5EF4-FFF2-40B4-BE49-F238E27FC236}">
                <a16:creationId xmlns:a16="http://schemas.microsoft.com/office/drawing/2014/main" id="{9B9B0992-51B2-9179-52BD-13756E3A66BB}"/>
              </a:ext>
            </a:extLst>
          </p:cNvPr>
          <p:cNvSpPr/>
          <p:nvPr/>
        </p:nvSpPr>
        <p:spPr>
          <a:xfrm>
            <a:off x="6889898" y="272258"/>
            <a:ext cx="1701209" cy="153123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4D63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Google Shape;71;p15">
            <a:extLst>
              <a:ext uri="{FF2B5EF4-FFF2-40B4-BE49-F238E27FC236}">
                <a16:creationId xmlns:a16="http://schemas.microsoft.com/office/drawing/2014/main" id="{3D8556EB-89A4-3136-2A8A-58CCD73475BC}"/>
              </a:ext>
            </a:extLst>
          </p:cNvPr>
          <p:cNvSpPr txBox="1"/>
          <p:nvPr/>
        </p:nvSpPr>
        <p:spPr>
          <a:xfrm>
            <a:off x="7217752" y="876325"/>
            <a:ext cx="10455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4D63F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900" dirty="0">
              <a:solidFill>
                <a:srgbClr val="4D63F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073825" y="1673000"/>
            <a:ext cx="4653300" cy="29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7;p15">
            <a:extLst>
              <a:ext uri="{FF2B5EF4-FFF2-40B4-BE49-F238E27FC236}">
                <a16:creationId xmlns:a16="http://schemas.microsoft.com/office/drawing/2014/main" id="{56CAB3A6-DE32-0E1F-424D-F69D4C663958}"/>
              </a:ext>
            </a:extLst>
          </p:cNvPr>
          <p:cNvSpPr txBox="1"/>
          <p:nvPr/>
        </p:nvSpPr>
        <p:spPr>
          <a:xfrm>
            <a:off x="2751047" y="607350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>
            <a:extLst>
              <a:ext uri="{FF2B5EF4-FFF2-40B4-BE49-F238E27FC236}">
                <a16:creationId xmlns:a16="http://schemas.microsoft.com/office/drawing/2014/main" id="{64BB62A0-B34F-A429-57A5-DD52426B730A}"/>
              </a:ext>
            </a:extLst>
          </p:cNvPr>
          <p:cNvSpPr txBox="1"/>
          <p:nvPr/>
        </p:nvSpPr>
        <p:spPr>
          <a:xfrm>
            <a:off x="2751047" y="607350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190</Words>
  <Application>Microsoft Office PowerPoint</Application>
  <PresentationFormat>Apresentação na tela (16:9)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Montserrat SemiBold</vt:lpstr>
      <vt:lpstr>Montserrat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JULIANNA ALVES RABELO</cp:lastModifiedBy>
  <cp:revision>1</cp:revision>
  <dcterms:modified xsi:type="dcterms:W3CDTF">2023-08-18T14:05:59Z</dcterms:modified>
</cp:coreProperties>
</file>