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8"/>
      <p:bold r:id="rId9"/>
      <p:italic r:id="rId10"/>
      <p:boldItalic r:id="rId11"/>
    </p:embeddedFont>
    <p:embeddedFont>
      <p:font typeface="Montserrat SemiBold" panose="00000700000000000000" pitchFamily="2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63F7"/>
    <a:srgbClr val="A527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CB11E4-F791-44AA-9C7A-FF28C28AA702}" v="1" dt="2023-08-18T16:36:50.5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6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ANNA ALVES RABELO" userId="4a46fe87-2d26-43ec-a81e-e3ac777b61bd" providerId="ADAL" clId="{62CB11E4-F791-44AA-9C7A-FF28C28AA702}"/>
    <pc:docChg chg="undo custSel modSld">
      <pc:chgData name="JULIANNA ALVES RABELO" userId="4a46fe87-2d26-43ec-a81e-e3ac777b61bd" providerId="ADAL" clId="{62CB11E4-F791-44AA-9C7A-FF28C28AA702}" dt="2023-08-18T16:36:50.527" v="55"/>
      <pc:docMkLst>
        <pc:docMk/>
      </pc:docMkLst>
      <pc:sldChg chg="addSp delSp modSp mod">
        <pc:chgData name="JULIANNA ALVES RABELO" userId="4a46fe87-2d26-43ec-a81e-e3ac777b61bd" providerId="ADAL" clId="{62CB11E4-F791-44AA-9C7A-FF28C28AA702}" dt="2023-08-18T16:36:50.527" v="55"/>
        <pc:sldMkLst>
          <pc:docMk/>
          <pc:sldMk cId="0" sldId="257"/>
        </pc:sldMkLst>
        <pc:spChg chg="mod">
          <ac:chgData name="JULIANNA ALVES RABELO" userId="4a46fe87-2d26-43ec-a81e-e3ac777b61bd" providerId="ADAL" clId="{62CB11E4-F791-44AA-9C7A-FF28C28AA702}" dt="2023-08-18T14:13:53.229" v="52" actId="14100"/>
          <ac:spMkLst>
            <pc:docMk/>
            <pc:sldMk cId="0" sldId="257"/>
            <ac:spMk id="2" creationId="{81C2378E-A147-09B0-518A-B4A849D38E3A}"/>
          </ac:spMkLst>
        </pc:spChg>
        <pc:spChg chg="add mod">
          <ac:chgData name="JULIANNA ALVES RABELO" userId="4a46fe87-2d26-43ec-a81e-e3ac777b61bd" providerId="ADAL" clId="{62CB11E4-F791-44AA-9C7A-FF28C28AA702}" dt="2023-08-18T16:36:50.527" v="55"/>
          <ac:spMkLst>
            <pc:docMk/>
            <pc:sldMk cId="0" sldId="257"/>
            <ac:spMk id="4" creationId="{C8511213-85A3-6A48-A778-0E9BB7978B50}"/>
          </ac:spMkLst>
        </pc:spChg>
        <pc:spChg chg="del">
          <ac:chgData name="JULIANNA ALVES RABELO" userId="4a46fe87-2d26-43ec-a81e-e3ac777b61bd" providerId="ADAL" clId="{62CB11E4-F791-44AA-9C7A-FF28C28AA702}" dt="2023-08-18T16:36:50.255" v="54" actId="478"/>
          <ac:spMkLst>
            <pc:docMk/>
            <pc:sldMk cId="0" sldId="257"/>
            <ac:spMk id="60" creationId="{00000000-0000-0000-0000-000000000000}"/>
          </ac:spMkLst>
        </pc:spChg>
        <pc:picChg chg="mod">
          <ac:chgData name="JULIANNA ALVES RABELO" userId="4a46fe87-2d26-43ec-a81e-e3ac777b61bd" providerId="ADAL" clId="{62CB11E4-F791-44AA-9C7A-FF28C28AA702}" dt="2023-08-18T14:13:55.004" v="53" actId="1076"/>
          <ac:picMkLst>
            <pc:docMk/>
            <pc:sldMk cId="0" sldId="257"/>
            <ac:picMk id="3" creationId="{5B1AF1AE-CAB3-AA01-A692-5A18E3C95B06}"/>
          </ac:picMkLst>
        </pc:picChg>
        <pc:picChg chg="del">
          <ac:chgData name="JULIANNA ALVES RABELO" userId="4a46fe87-2d26-43ec-a81e-e3ac777b61bd" providerId="ADAL" clId="{62CB11E4-F791-44AA-9C7A-FF28C28AA702}" dt="2023-08-18T14:10:04.889" v="0" actId="478"/>
          <ac:picMkLst>
            <pc:docMk/>
            <pc:sldMk cId="0" sldId="257"/>
            <ac:picMk id="4" creationId="{4F0C3A59-3221-0C71-702D-C3B59B901E0B}"/>
          </ac:picMkLst>
        </pc:picChg>
        <pc:picChg chg="mod">
          <ac:chgData name="JULIANNA ALVES RABELO" userId="4a46fe87-2d26-43ec-a81e-e3ac777b61bd" providerId="ADAL" clId="{62CB11E4-F791-44AA-9C7A-FF28C28AA702}" dt="2023-08-18T14:13:48.402" v="50" actId="1076"/>
          <ac:picMkLst>
            <pc:docMk/>
            <pc:sldMk cId="0" sldId="257"/>
            <ac:picMk id="5" creationId="{5B77FEB3-C992-DB8D-3FEB-EA7D50CE01D7}"/>
          </ac:picMkLst>
        </pc:picChg>
        <pc:picChg chg="del">
          <ac:chgData name="JULIANNA ALVES RABELO" userId="4a46fe87-2d26-43ec-a81e-e3ac777b61bd" providerId="ADAL" clId="{62CB11E4-F791-44AA-9C7A-FF28C28AA702}" dt="2023-08-18T14:10:04.889" v="0" actId="478"/>
          <ac:picMkLst>
            <pc:docMk/>
            <pc:sldMk cId="0" sldId="257"/>
            <ac:picMk id="7" creationId="{C4300EB9-86A1-D1EB-57D4-B14A769DA042}"/>
          </ac:picMkLst>
        </pc:picChg>
      </pc:sldChg>
    </pc:docChg>
  </pc:docChgLst>
  <pc:docChgLst>
    <pc:chgData name="JULIANNA ALVES RABELO" userId="4a46fe87-2d26-43ec-a81e-e3ac777b61bd" providerId="ADAL" clId="{D6E9D0EA-AB6D-44E9-A412-F767DECA07DC}"/>
    <pc:docChg chg="custSel modSld">
      <pc:chgData name="JULIANNA ALVES RABELO" userId="4a46fe87-2d26-43ec-a81e-e3ac777b61bd" providerId="ADAL" clId="{D6E9D0EA-AB6D-44E9-A412-F767DECA07DC}" dt="2023-07-28T14:50:33.945" v="199" actId="20577"/>
      <pc:docMkLst>
        <pc:docMk/>
      </pc:docMkLst>
      <pc:sldChg chg="addSp delSp modSp mod modNotes">
        <pc:chgData name="JULIANNA ALVES RABELO" userId="4a46fe87-2d26-43ec-a81e-e3ac777b61bd" providerId="ADAL" clId="{D6E9D0EA-AB6D-44E9-A412-F767DECA07DC}" dt="2023-07-28T14:50:33.945" v="199" actId="20577"/>
        <pc:sldMkLst>
          <pc:docMk/>
          <pc:sldMk cId="0" sldId="257"/>
        </pc:sldMkLst>
        <pc:spChg chg="add mod">
          <ac:chgData name="JULIANNA ALVES RABELO" userId="4a46fe87-2d26-43ec-a81e-e3ac777b61bd" providerId="ADAL" clId="{D6E9D0EA-AB6D-44E9-A412-F767DECA07DC}" dt="2023-07-28T14:50:33.945" v="199" actId="20577"/>
          <ac:spMkLst>
            <pc:docMk/>
            <pc:sldMk cId="0" sldId="257"/>
            <ac:spMk id="2" creationId="{81C2378E-A147-09B0-518A-B4A849D38E3A}"/>
          </ac:spMkLst>
        </pc:spChg>
        <pc:spChg chg="del">
          <ac:chgData name="JULIANNA ALVES RABELO" userId="4a46fe87-2d26-43ec-a81e-e3ac777b61bd" providerId="ADAL" clId="{D6E9D0EA-AB6D-44E9-A412-F767DECA07DC}" dt="2023-07-27T14:06:27.622" v="2" actId="478"/>
          <ac:spMkLst>
            <pc:docMk/>
            <pc:sldMk cId="0" sldId="257"/>
            <ac:spMk id="58" creationId="{00000000-0000-0000-0000-000000000000}"/>
          </ac:spMkLst>
        </pc:spChg>
        <pc:picChg chg="add mod">
          <ac:chgData name="JULIANNA ALVES RABELO" userId="4a46fe87-2d26-43ec-a81e-e3ac777b61bd" providerId="ADAL" clId="{D6E9D0EA-AB6D-44E9-A412-F767DECA07DC}" dt="2023-07-27T14:06:53.128" v="8" actId="1076"/>
          <ac:picMkLst>
            <pc:docMk/>
            <pc:sldMk cId="0" sldId="257"/>
            <ac:picMk id="3" creationId="{5B1AF1AE-CAB3-AA01-A692-5A18E3C95B06}"/>
          </ac:picMkLst>
        </pc:picChg>
        <pc:picChg chg="add mod">
          <ac:chgData name="JULIANNA ALVES RABELO" userId="4a46fe87-2d26-43ec-a81e-e3ac777b61bd" providerId="ADAL" clId="{D6E9D0EA-AB6D-44E9-A412-F767DECA07DC}" dt="2023-07-28T14:41:40.018" v="63" actId="1076"/>
          <ac:picMkLst>
            <pc:docMk/>
            <pc:sldMk cId="0" sldId="257"/>
            <ac:picMk id="4" creationId="{4F0C3A59-3221-0C71-702D-C3B59B901E0B}"/>
          </ac:picMkLst>
        </pc:picChg>
        <pc:picChg chg="add mod">
          <ac:chgData name="JULIANNA ALVES RABELO" userId="4a46fe87-2d26-43ec-a81e-e3ac777b61bd" providerId="ADAL" clId="{D6E9D0EA-AB6D-44E9-A412-F767DECA07DC}" dt="2023-07-27T14:06:56.855" v="10" actId="1076"/>
          <ac:picMkLst>
            <pc:docMk/>
            <pc:sldMk cId="0" sldId="257"/>
            <ac:picMk id="5" creationId="{5B77FEB3-C992-DB8D-3FEB-EA7D50CE01D7}"/>
          </ac:picMkLst>
        </pc:picChg>
        <pc:picChg chg="add mod modCrop">
          <ac:chgData name="JULIANNA ALVES RABELO" userId="4a46fe87-2d26-43ec-a81e-e3ac777b61bd" providerId="ADAL" clId="{D6E9D0EA-AB6D-44E9-A412-F767DECA07DC}" dt="2023-07-27T14:07:20.857" v="19" actId="1076"/>
          <ac:picMkLst>
            <pc:docMk/>
            <pc:sldMk cId="0" sldId="257"/>
            <ac:picMk id="7" creationId="{C4300EB9-86A1-D1EB-57D4-B14A769DA042}"/>
          </ac:picMkLst>
        </pc:picChg>
      </pc:sldChg>
      <pc:sldChg chg="addSp delSp modSp mod">
        <pc:chgData name="JULIANNA ALVES RABELO" userId="4a46fe87-2d26-43ec-a81e-e3ac777b61bd" providerId="ADAL" clId="{D6E9D0EA-AB6D-44E9-A412-F767DECA07DC}" dt="2023-07-28T14:49:35.675" v="172" actId="20577"/>
        <pc:sldMkLst>
          <pc:docMk/>
          <pc:sldMk cId="0" sldId="258"/>
        </pc:sldMkLst>
        <pc:spChg chg="add mod">
          <ac:chgData name="JULIANNA ALVES RABELO" userId="4a46fe87-2d26-43ec-a81e-e3ac777b61bd" providerId="ADAL" clId="{D6E9D0EA-AB6D-44E9-A412-F767DECA07DC}" dt="2023-07-28T14:43:20" v="79" actId="208"/>
          <ac:spMkLst>
            <pc:docMk/>
            <pc:sldMk cId="0" sldId="258"/>
            <ac:spMk id="2" creationId="{9B9B0992-51B2-9179-52BD-13756E3A66BB}"/>
          </ac:spMkLst>
        </pc:spChg>
        <pc:spChg chg="add mod">
          <ac:chgData name="JULIANNA ALVES RABELO" userId="4a46fe87-2d26-43ec-a81e-e3ac777b61bd" providerId="ADAL" clId="{D6E9D0EA-AB6D-44E9-A412-F767DECA07DC}" dt="2023-07-28T14:43:04.319" v="70" actId="2085"/>
          <ac:spMkLst>
            <pc:docMk/>
            <pc:sldMk cId="0" sldId="258"/>
            <ac:spMk id="3" creationId="{3D8556EB-89A4-3136-2A8A-58CCD73475BC}"/>
          </ac:spMkLst>
        </pc:spChg>
        <pc:spChg chg="mod">
          <ac:chgData name="JULIANNA ALVES RABELO" userId="4a46fe87-2d26-43ec-a81e-e3ac777b61bd" providerId="ADAL" clId="{D6E9D0EA-AB6D-44E9-A412-F767DECA07DC}" dt="2023-07-28T14:49:35.675" v="172" actId="20577"/>
          <ac:spMkLst>
            <pc:docMk/>
            <pc:sldMk cId="0" sldId="258"/>
            <ac:spMk id="66" creationId="{00000000-0000-0000-0000-000000000000}"/>
          </ac:spMkLst>
        </pc:spChg>
        <pc:spChg chg="mod">
          <ac:chgData name="JULIANNA ALVES RABELO" userId="4a46fe87-2d26-43ec-a81e-e3ac777b61bd" providerId="ADAL" clId="{D6E9D0EA-AB6D-44E9-A412-F767DECA07DC}" dt="2023-07-27T14:15:23.001" v="55" actId="1076"/>
          <ac:spMkLst>
            <pc:docMk/>
            <pc:sldMk cId="0" sldId="258"/>
            <ac:spMk id="67" creationId="{00000000-0000-0000-0000-000000000000}"/>
          </ac:spMkLst>
        </pc:spChg>
        <pc:spChg chg="mod">
          <ac:chgData name="JULIANNA ALVES RABELO" userId="4a46fe87-2d26-43ec-a81e-e3ac777b61bd" providerId="ADAL" clId="{D6E9D0EA-AB6D-44E9-A412-F767DECA07DC}" dt="2023-07-28T14:43:17.539" v="78" actId="1582"/>
          <ac:spMkLst>
            <pc:docMk/>
            <pc:sldMk cId="0" sldId="258"/>
            <ac:spMk id="68" creationId="{00000000-0000-0000-0000-000000000000}"/>
          </ac:spMkLst>
        </pc:spChg>
        <pc:spChg chg="mod">
          <ac:chgData name="JULIANNA ALVES RABELO" userId="4a46fe87-2d26-43ec-a81e-e3ac777b61bd" providerId="ADAL" clId="{D6E9D0EA-AB6D-44E9-A412-F767DECA07DC}" dt="2023-07-28T14:43:09.793" v="76" actId="404"/>
          <ac:spMkLst>
            <pc:docMk/>
            <pc:sldMk cId="0" sldId="258"/>
            <ac:spMk id="69" creationId="{00000000-0000-0000-0000-000000000000}"/>
          </ac:spMkLst>
        </pc:spChg>
        <pc:spChg chg="del">
          <ac:chgData name="JULIANNA ALVES RABELO" userId="4a46fe87-2d26-43ec-a81e-e3ac777b61bd" providerId="ADAL" clId="{D6E9D0EA-AB6D-44E9-A412-F767DECA07DC}" dt="2023-07-28T14:42:47.012" v="64" actId="478"/>
          <ac:spMkLst>
            <pc:docMk/>
            <pc:sldMk cId="0" sldId="258"/>
            <ac:spMk id="70" creationId="{00000000-0000-0000-0000-000000000000}"/>
          </ac:spMkLst>
        </pc:spChg>
        <pc:spChg chg="del">
          <ac:chgData name="JULIANNA ALVES RABELO" userId="4a46fe87-2d26-43ec-a81e-e3ac777b61bd" providerId="ADAL" clId="{D6E9D0EA-AB6D-44E9-A412-F767DECA07DC}" dt="2023-07-28T14:42:49.242" v="65" actId="478"/>
          <ac:spMkLst>
            <pc:docMk/>
            <pc:sldMk cId="0" sldId="258"/>
            <ac:spMk id="71" creationId="{00000000-0000-0000-0000-000000000000}"/>
          </ac:spMkLst>
        </pc:spChg>
      </pc:sldChg>
      <pc:sldChg chg="addSp delSp modSp mod">
        <pc:chgData name="JULIANNA ALVES RABELO" userId="4a46fe87-2d26-43ec-a81e-e3ac777b61bd" providerId="ADAL" clId="{D6E9D0EA-AB6D-44E9-A412-F767DECA07DC}" dt="2023-07-27T14:15:30.319" v="57"/>
        <pc:sldMkLst>
          <pc:docMk/>
          <pc:sldMk cId="0" sldId="259"/>
        </pc:sldMkLst>
        <pc:spChg chg="add mod">
          <ac:chgData name="JULIANNA ALVES RABELO" userId="4a46fe87-2d26-43ec-a81e-e3ac777b61bd" providerId="ADAL" clId="{D6E9D0EA-AB6D-44E9-A412-F767DECA07DC}" dt="2023-07-27T14:15:30.319" v="57"/>
          <ac:spMkLst>
            <pc:docMk/>
            <pc:sldMk cId="0" sldId="259"/>
            <ac:spMk id="2" creationId="{56CAB3A6-DE32-0E1F-424D-F69D4C663958}"/>
          </ac:spMkLst>
        </pc:spChg>
        <pc:spChg chg="del">
          <ac:chgData name="JULIANNA ALVES RABELO" userId="4a46fe87-2d26-43ec-a81e-e3ac777b61bd" providerId="ADAL" clId="{D6E9D0EA-AB6D-44E9-A412-F767DECA07DC}" dt="2023-07-27T14:07:37.222" v="23" actId="478"/>
          <ac:spMkLst>
            <pc:docMk/>
            <pc:sldMk cId="0" sldId="259"/>
            <ac:spMk id="76" creationId="{00000000-0000-0000-0000-000000000000}"/>
          </ac:spMkLst>
        </pc:spChg>
        <pc:spChg chg="del mod">
          <ac:chgData name="JULIANNA ALVES RABELO" userId="4a46fe87-2d26-43ec-a81e-e3ac777b61bd" providerId="ADAL" clId="{D6E9D0EA-AB6D-44E9-A412-F767DECA07DC}" dt="2023-07-27T14:15:27.412" v="56" actId="478"/>
          <ac:spMkLst>
            <pc:docMk/>
            <pc:sldMk cId="0" sldId="259"/>
            <ac:spMk id="77" creationId="{00000000-0000-0000-0000-000000000000}"/>
          </ac:spMkLst>
        </pc:spChg>
      </pc:sldChg>
      <pc:sldChg chg="addSp delSp modSp mod">
        <pc:chgData name="JULIANNA ALVES RABELO" userId="4a46fe87-2d26-43ec-a81e-e3ac777b61bd" providerId="ADAL" clId="{D6E9D0EA-AB6D-44E9-A412-F767DECA07DC}" dt="2023-07-27T14:15:33.755" v="59"/>
        <pc:sldMkLst>
          <pc:docMk/>
          <pc:sldMk cId="0" sldId="260"/>
        </pc:sldMkLst>
        <pc:spChg chg="add mod">
          <ac:chgData name="JULIANNA ALVES RABELO" userId="4a46fe87-2d26-43ec-a81e-e3ac777b61bd" providerId="ADAL" clId="{D6E9D0EA-AB6D-44E9-A412-F767DECA07DC}" dt="2023-07-27T14:15:33.755" v="59"/>
          <ac:spMkLst>
            <pc:docMk/>
            <pc:sldMk cId="0" sldId="260"/>
            <ac:spMk id="2" creationId="{64BB62A0-B34F-A429-57A5-DD52426B730A}"/>
          </ac:spMkLst>
        </pc:spChg>
        <pc:spChg chg="del mod">
          <ac:chgData name="JULIANNA ALVES RABELO" userId="4a46fe87-2d26-43ec-a81e-e3ac777b61bd" providerId="ADAL" clId="{D6E9D0EA-AB6D-44E9-A412-F767DECA07DC}" dt="2023-07-27T14:15:33.427" v="58" actId="478"/>
          <ac:spMkLst>
            <pc:docMk/>
            <pc:sldMk cId="0" sldId="260"/>
            <ac:spMk id="83" creationId="{00000000-0000-0000-0000-000000000000}"/>
          </ac:spMkLst>
        </pc:spChg>
      </pc:sldChg>
    </pc:docChg>
  </pc:docChgLst>
  <pc:docChgLst>
    <pc:chgData name="JULIANNA ALVES RABELO" userId="4a46fe87-2d26-43ec-a81e-e3ac777b61bd" providerId="ADAL" clId="{C6F909FA-ACE1-4A7E-8D77-2CCEB14CA3A3}"/>
    <pc:docChg chg="modSld">
      <pc:chgData name="JULIANNA ALVES RABELO" userId="4a46fe87-2d26-43ec-a81e-e3ac777b61bd" providerId="ADAL" clId="{C6F909FA-ACE1-4A7E-8D77-2CCEB14CA3A3}" dt="2023-08-18T14:05:54.358" v="7" actId="20577"/>
      <pc:docMkLst>
        <pc:docMk/>
      </pc:docMkLst>
      <pc:sldChg chg="modSp mod">
        <pc:chgData name="JULIANNA ALVES RABELO" userId="4a46fe87-2d26-43ec-a81e-e3ac777b61bd" providerId="ADAL" clId="{C6F909FA-ACE1-4A7E-8D77-2CCEB14CA3A3}" dt="2023-08-18T14:05:54.358" v="7" actId="20577"/>
        <pc:sldMkLst>
          <pc:docMk/>
          <pc:sldMk cId="0" sldId="257"/>
        </pc:sldMkLst>
        <pc:spChg chg="mod">
          <ac:chgData name="JULIANNA ALVES RABELO" userId="4a46fe87-2d26-43ec-a81e-e3ac777b61bd" providerId="ADAL" clId="{C6F909FA-ACE1-4A7E-8D77-2CCEB14CA3A3}" dt="2023-08-18T14:05:54.358" v="7" actId="20577"/>
          <ac:spMkLst>
            <pc:docMk/>
            <pc:sldMk cId="0" sldId="257"/>
            <ac:spMk id="2" creationId="{81C2378E-A147-09B0-518A-B4A849D38E3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1e521f868e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1e521f868e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e521f868e5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e521f868e5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e521f868e5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e521f868e5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e521f868e5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e521f868e5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/>
          <p:nvPr/>
        </p:nvSpPr>
        <p:spPr>
          <a:xfrm>
            <a:off x="1899000" y="4613025"/>
            <a:ext cx="1514700" cy="389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9900FF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4"/>
          <p:cNvSpPr txBox="1"/>
          <p:nvPr/>
        </p:nvSpPr>
        <p:spPr>
          <a:xfrm>
            <a:off x="1783675" y="1491525"/>
            <a:ext cx="3405900" cy="5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674EA7"/>
                </a:solidFill>
                <a:latin typeface="Montserrat"/>
                <a:ea typeface="Montserrat"/>
                <a:cs typeface="Montserrat"/>
                <a:sym typeface="Montserrat"/>
              </a:rPr>
              <a:t>TÍTULO</a:t>
            </a:r>
            <a:endParaRPr sz="2400" b="1">
              <a:solidFill>
                <a:srgbClr val="674E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Google Shape;58;p14">
            <a:extLst>
              <a:ext uri="{FF2B5EF4-FFF2-40B4-BE49-F238E27FC236}">
                <a16:creationId xmlns:a16="http://schemas.microsoft.com/office/drawing/2014/main" id="{81C2378E-A147-09B0-518A-B4A849D38E3A}"/>
              </a:ext>
            </a:extLst>
          </p:cNvPr>
          <p:cNvSpPr txBox="1"/>
          <p:nvPr/>
        </p:nvSpPr>
        <p:spPr>
          <a:xfrm>
            <a:off x="9274426" y="0"/>
            <a:ext cx="2637000" cy="212625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dirty="0">
                <a:solidFill>
                  <a:schemeClr val="tx1"/>
                </a:solidFill>
              </a:rPr>
              <a:t>INSTRUÇÕES</a:t>
            </a:r>
            <a:endParaRPr lang="pt-BR" sz="1000" dirty="0">
              <a:solidFill>
                <a:schemeClr val="tx1"/>
              </a:solidFill>
            </a:endParaRP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pt-BR" sz="1000" dirty="0">
                <a:solidFill>
                  <a:schemeClr val="tx1"/>
                </a:solidFill>
              </a:rPr>
              <a:t>1. Insira o logo do financiador no quadro pontilhado;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pt-BR" sz="1000" dirty="0">
                <a:solidFill>
                  <a:schemeClr val="tx1"/>
                </a:solidFill>
              </a:rPr>
              <a:t>2. Exclua os logos não utilizados;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pt-BR" sz="1000" dirty="0">
                <a:solidFill>
                  <a:schemeClr val="tx1"/>
                </a:solidFill>
              </a:rPr>
              <a:t>3. Exclua o quadro pontilhado;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pt-BR" sz="1000" dirty="0">
                <a:solidFill>
                  <a:schemeClr val="tx1"/>
                </a:solidFill>
              </a:rPr>
              <a:t>4. Insira as informações de título; autor; orientador; curso; campus, escola;</a:t>
            </a:r>
          </a:p>
          <a:p>
            <a: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pt-BR" sz="1000" dirty="0">
                <a:solidFill>
                  <a:schemeClr val="tx1"/>
                </a:solidFill>
              </a:rPr>
              <a:t>5. Apague essa caixa de instruções.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pic>
        <p:nvPicPr>
          <p:cNvPr id="3" name="Imagem 2" descr="Forma&#10;&#10;Descrição gerada automaticamente com confiança média">
            <a:extLst>
              <a:ext uri="{FF2B5EF4-FFF2-40B4-BE49-F238E27FC236}">
                <a16:creationId xmlns:a16="http://schemas.microsoft.com/office/drawing/2014/main" id="{5B1AF1AE-CAB3-AA01-A692-5A18E3C95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9303" y="1569254"/>
            <a:ext cx="925746" cy="286140"/>
          </a:xfrm>
          <a:prstGeom prst="rect">
            <a:avLst/>
          </a:prstGeom>
        </p:spPr>
      </p:pic>
      <p:pic>
        <p:nvPicPr>
          <p:cNvPr id="5" name="Imagem 4" descr="Forma&#10;&#10;Descrição gerada automaticamente com confiança média">
            <a:extLst>
              <a:ext uri="{FF2B5EF4-FFF2-40B4-BE49-F238E27FC236}">
                <a16:creationId xmlns:a16="http://schemas.microsoft.com/office/drawing/2014/main" id="{5B77FEB3-C992-DB8D-3FEB-EA7D50CE01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2377" y="1418023"/>
            <a:ext cx="1100549" cy="588602"/>
          </a:xfrm>
          <a:prstGeom prst="rect">
            <a:avLst/>
          </a:prstGeom>
        </p:spPr>
      </p:pic>
      <p:sp>
        <p:nvSpPr>
          <p:cNvPr id="4" name="Google Shape;60;p14">
            <a:extLst>
              <a:ext uri="{FF2B5EF4-FFF2-40B4-BE49-F238E27FC236}">
                <a16:creationId xmlns:a16="http://schemas.microsoft.com/office/drawing/2014/main" id="{C8511213-85A3-6A48-A778-0E9BB7978B50}"/>
              </a:ext>
            </a:extLst>
          </p:cNvPr>
          <p:cNvSpPr txBox="1"/>
          <p:nvPr/>
        </p:nvSpPr>
        <p:spPr>
          <a:xfrm>
            <a:off x="1783675" y="2429500"/>
            <a:ext cx="4582200" cy="1800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latin typeface="Montserrat"/>
                <a:ea typeface="Montserrat"/>
                <a:cs typeface="Montserrat"/>
                <a:sym typeface="Montserrat"/>
              </a:rPr>
              <a:t>Autor: </a:t>
            </a:r>
            <a:r>
              <a:rPr lang="pt-BR" dirty="0">
                <a:latin typeface="Montserrat"/>
                <a:ea typeface="Montserrat"/>
                <a:cs typeface="Montserrat"/>
                <a:sym typeface="Montserrat"/>
              </a:rPr>
              <a:t>&lt;Nome do Estudante&gt;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latin typeface="Montserrat"/>
                <a:ea typeface="Montserrat"/>
                <a:cs typeface="Montserrat"/>
                <a:sym typeface="Montserrat"/>
              </a:rPr>
              <a:t>Orientador: </a:t>
            </a:r>
            <a:r>
              <a:rPr lang="pt-BR" dirty="0">
                <a:latin typeface="Montserrat"/>
                <a:ea typeface="Montserrat"/>
                <a:cs typeface="Montserrat"/>
                <a:sym typeface="Montserrat"/>
              </a:rPr>
              <a:t>&lt;Nome do Orientador&gt;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latin typeface="Montserrat"/>
                <a:ea typeface="Montserrat"/>
                <a:cs typeface="Montserrat"/>
                <a:sym typeface="Montserrat"/>
              </a:rPr>
              <a:t>Colaborador: </a:t>
            </a:r>
            <a:r>
              <a:rPr lang="pt-BR" dirty="0">
                <a:latin typeface="Montserrat"/>
                <a:ea typeface="Montserrat"/>
                <a:cs typeface="Montserrat"/>
                <a:sym typeface="Montserrat"/>
              </a:rPr>
              <a:t>&lt;Nome do colaborador&gt;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latin typeface="Montserrat"/>
                <a:ea typeface="Montserrat"/>
                <a:cs typeface="Montserrat"/>
                <a:sym typeface="Montserrat"/>
              </a:rPr>
              <a:t>Colégio: </a:t>
            </a:r>
            <a:r>
              <a:rPr lang="pt-BR" dirty="0">
                <a:latin typeface="Montserrat"/>
                <a:ea typeface="Montserrat"/>
                <a:cs typeface="Montserrat"/>
                <a:sym typeface="Montserrat"/>
              </a:rPr>
              <a:t>&lt;Nome do colégio/escola&gt;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 dirty="0">
                <a:latin typeface="Montserrat"/>
                <a:ea typeface="Montserrat"/>
                <a:cs typeface="Montserrat"/>
                <a:sym typeface="Montserrat"/>
              </a:rPr>
              <a:t>Cidade: </a:t>
            </a:r>
            <a:r>
              <a:rPr lang="pt-BR" dirty="0">
                <a:latin typeface="Montserrat"/>
                <a:ea typeface="Montserrat"/>
                <a:cs typeface="Montserrat"/>
                <a:sym typeface="Montserrat"/>
              </a:rPr>
              <a:t>&lt;Nome da cidade – sigla do estado&gt;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9241375" y="-1"/>
            <a:ext cx="2637000" cy="191693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>
            <a:solidFill>
              <a:srgbClr val="4D63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 dirty="0">
                <a:solidFill>
                  <a:schemeClr val="tx1"/>
                </a:solidFill>
              </a:rPr>
              <a:t>INSTRUÇÕES</a:t>
            </a:r>
          </a:p>
          <a:p>
            <a:pPr marL="30774" lvl="0" algn="l" rtl="0">
              <a:spcBef>
                <a:spcPts val="0"/>
              </a:spcBef>
              <a:spcAft>
                <a:spcPts val="0"/>
              </a:spcAft>
              <a:buSzPts val="1000"/>
            </a:pPr>
            <a:r>
              <a:rPr lang="pt-BR" sz="1000" dirty="0">
                <a:solidFill>
                  <a:schemeClr val="tx1"/>
                </a:solidFill>
              </a:rPr>
              <a:t>1. São vários modelos de layout dos slides, que você poderá escolher de acordo com o que for incluir: texto, imagens, tabelas, etc...</a:t>
            </a:r>
          </a:p>
          <a:p>
            <a:pPr marL="30774" lvl="0" algn="l" rtl="0">
              <a:spcBef>
                <a:spcPts val="0"/>
              </a:spcBef>
              <a:spcAft>
                <a:spcPts val="0"/>
              </a:spcAft>
              <a:buSzPts val="1000"/>
            </a:pPr>
            <a:r>
              <a:rPr lang="pt-BR" sz="1000" dirty="0">
                <a:solidFill>
                  <a:schemeClr val="tx1"/>
                </a:solidFill>
              </a:rPr>
              <a:t>2. Altere o título para Introdução, Objetivos, etc., seguindo a estrutura do seu relatório final</a:t>
            </a:r>
          </a:p>
          <a:p>
            <a:pPr marL="30774" lvl="0" algn="l" rtl="0">
              <a:spcBef>
                <a:spcPts val="0"/>
              </a:spcBef>
              <a:spcAft>
                <a:spcPts val="0"/>
              </a:spcAft>
              <a:buSzPts val="1000"/>
            </a:pPr>
            <a:r>
              <a:rPr lang="pt-BR" sz="1000" dirty="0">
                <a:solidFill>
                  <a:schemeClr val="tx1"/>
                </a:solidFill>
              </a:rPr>
              <a:t>3. Para elaboração do vídeo-pôster, posicione a câmera no círculo</a:t>
            </a:r>
          </a:p>
          <a:p>
            <a:pPr marL="30774" lvl="0" algn="l" rtl="0">
              <a:spcBef>
                <a:spcPts val="0"/>
              </a:spcBef>
              <a:spcAft>
                <a:spcPts val="0"/>
              </a:spcAft>
              <a:buSzPts val="1000"/>
            </a:pPr>
            <a:r>
              <a:rPr lang="pt-BR" sz="1000" dirty="0">
                <a:solidFill>
                  <a:schemeClr val="tx1"/>
                </a:solidFill>
              </a:rPr>
              <a:t>4. Apague esse quadro de instruções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67" name="Google Shape;67;p15"/>
          <p:cNvSpPr txBox="1"/>
          <p:nvPr/>
        </p:nvSpPr>
        <p:spPr>
          <a:xfrm>
            <a:off x="2751047" y="607350"/>
            <a:ext cx="3405900" cy="5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rgbClr val="9900FF"/>
                </a:solidFill>
                <a:latin typeface="Montserrat"/>
                <a:ea typeface="Montserrat"/>
                <a:cs typeface="Montserrat"/>
                <a:sym typeface="Montserrat"/>
              </a:rPr>
              <a:t>TÍTULO</a:t>
            </a:r>
            <a:endParaRPr sz="2400" b="1" dirty="0">
              <a:solidFill>
                <a:srgbClr val="9900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" name="Google Shape;68;p15"/>
          <p:cNvSpPr/>
          <p:nvPr/>
        </p:nvSpPr>
        <p:spPr>
          <a:xfrm>
            <a:off x="1053300" y="1606875"/>
            <a:ext cx="3997800" cy="2883000"/>
          </a:xfrm>
          <a:prstGeom prst="rect">
            <a:avLst/>
          </a:prstGeom>
          <a:solidFill>
            <a:schemeClr val="lt2"/>
          </a:solidFill>
          <a:ln w="19050" cap="flat" cmpd="sng">
            <a:solidFill>
              <a:srgbClr val="4D63F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 txBox="1"/>
          <p:nvPr/>
        </p:nvSpPr>
        <p:spPr>
          <a:xfrm>
            <a:off x="2529450" y="2886825"/>
            <a:ext cx="1045500" cy="3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rgbClr val="4D63F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Imagem</a:t>
            </a:r>
            <a:endParaRPr sz="900" dirty="0">
              <a:solidFill>
                <a:srgbClr val="4D63F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" name="Fluxograma: Conector 1">
            <a:extLst>
              <a:ext uri="{FF2B5EF4-FFF2-40B4-BE49-F238E27FC236}">
                <a16:creationId xmlns:a16="http://schemas.microsoft.com/office/drawing/2014/main" id="{9B9B0992-51B2-9179-52BD-13756E3A66BB}"/>
              </a:ext>
            </a:extLst>
          </p:cNvPr>
          <p:cNvSpPr/>
          <p:nvPr/>
        </p:nvSpPr>
        <p:spPr>
          <a:xfrm>
            <a:off x="6889898" y="272258"/>
            <a:ext cx="1701209" cy="1531234"/>
          </a:xfrm>
          <a:prstGeom prst="flowChartConnector">
            <a:avLst/>
          </a:prstGeom>
          <a:solidFill>
            <a:schemeClr val="bg1">
              <a:lumMod val="95000"/>
            </a:schemeClr>
          </a:solidFill>
          <a:ln>
            <a:solidFill>
              <a:srgbClr val="4D63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Google Shape;71;p15">
            <a:extLst>
              <a:ext uri="{FF2B5EF4-FFF2-40B4-BE49-F238E27FC236}">
                <a16:creationId xmlns:a16="http://schemas.microsoft.com/office/drawing/2014/main" id="{3D8556EB-89A4-3136-2A8A-58CCD73475BC}"/>
              </a:ext>
            </a:extLst>
          </p:cNvPr>
          <p:cNvSpPr txBox="1"/>
          <p:nvPr/>
        </p:nvSpPr>
        <p:spPr>
          <a:xfrm>
            <a:off x="7217752" y="876325"/>
            <a:ext cx="1045500" cy="3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rgbClr val="4D63F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Vídeo</a:t>
            </a:r>
            <a:endParaRPr sz="900" dirty="0">
              <a:solidFill>
                <a:srgbClr val="4D63F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/>
        </p:nvSpPr>
        <p:spPr>
          <a:xfrm>
            <a:off x="1073825" y="1673000"/>
            <a:ext cx="4653300" cy="29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●"/>
            </a:pPr>
            <a:r>
              <a:rPr lang="pt-BR" sz="1200"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○"/>
            </a:pPr>
            <a:r>
              <a:rPr lang="pt-BR" sz="1200"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Montserrat"/>
              <a:buChar char="○"/>
            </a:pPr>
            <a:r>
              <a:rPr lang="pt-BR" sz="1200"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latin typeface="Montserrat"/>
                <a:ea typeface="Montserrat"/>
                <a:cs typeface="Montserrat"/>
                <a:sym typeface="Montserrat"/>
              </a:rPr>
              <a:t>Texto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" name="Google Shape;67;p15">
            <a:extLst>
              <a:ext uri="{FF2B5EF4-FFF2-40B4-BE49-F238E27FC236}">
                <a16:creationId xmlns:a16="http://schemas.microsoft.com/office/drawing/2014/main" id="{56CAB3A6-DE32-0E1F-424D-F69D4C663958}"/>
              </a:ext>
            </a:extLst>
          </p:cNvPr>
          <p:cNvSpPr txBox="1"/>
          <p:nvPr/>
        </p:nvSpPr>
        <p:spPr>
          <a:xfrm>
            <a:off x="2751047" y="607350"/>
            <a:ext cx="3405900" cy="5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rgbClr val="9900FF"/>
                </a:solidFill>
                <a:latin typeface="Montserrat"/>
                <a:ea typeface="Montserrat"/>
                <a:cs typeface="Montserrat"/>
                <a:sym typeface="Montserrat"/>
              </a:rPr>
              <a:t>TÍTULO</a:t>
            </a:r>
            <a:endParaRPr sz="2400" b="1" dirty="0">
              <a:solidFill>
                <a:srgbClr val="9900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7;p15">
            <a:extLst>
              <a:ext uri="{FF2B5EF4-FFF2-40B4-BE49-F238E27FC236}">
                <a16:creationId xmlns:a16="http://schemas.microsoft.com/office/drawing/2014/main" id="{64BB62A0-B34F-A429-57A5-DD52426B730A}"/>
              </a:ext>
            </a:extLst>
          </p:cNvPr>
          <p:cNvSpPr txBox="1"/>
          <p:nvPr/>
        </p:nvSpPr>
        <p:spPr>
          <a:xfrm>
            <a:off x="2751047" y="607350"/>
            <a:ext cx="3405900" cy="5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rgbClr val="9900FF"/>
                </a:solidFill>
                <a:latin typeface="Montserrat"/>
                <a:ea typeface="Montserrat"/>
                <a:cs typeface="Montserrat"/>
                <a:sym typeface="Montserrat"/>
              </a:rPr>
              <a:t>TÍTULO</a:t>
            </a:r>
            <a:endParaRPr sz="2400" b="1" dirty="0">
              <a:solidFill>
                <a:srgbClr val="9900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173</Words>
  <Application>Microsoft Office PowerPoint</Application>
  <PresentationFormat>Apresentação na tela (16:9)</PresentationFormat>
  <Paragraphs>29</Paragraphs>
  <Slides>5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Montserrat</vt:lpstr>
      <vt:lpstr>Montserrat SemiBold</vt:lpstr>
      <vt:lpstr>Arial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JULIANNA ALVES RABELO</cp:lastModifiedBy>
  <cp:revision>1</cp:revision>
  <dcterms:modified xsi:type="dcterms:W3CDTF">2023-08-18T16:36:56Z</dcterms:modified>
</cp:coreProperties>
</file>