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16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C8E53D38-1EC1-4F95-88D0-8E53335B08A4}"/>
    <pc:docChg chg="undo custSel modSld">
      <pc:chgData name="JULIANNA ALVES RABELO" userId="4a46fe87-2d26-43ec-a81e-e3ac777b61bd" providerId="ADAL" clId="{C8E53D38-1EC1-4F95-88D0-8E53335B08A4}" dt="2023-07-28T14:49:47.800" v="399"/>
      <pc:docMkLst>
        <pc:docMk/>
      </pc:docMkLst>
      <pc:sldChg chg="addSp delSp modSp mod">
        <pc:chgData name="JULIANNA ALVES RABELO" userId="4a46fe87-2d26-43ec-a81e-e3ac777b61bd" providerId="ADAL" clId="{C8E53D38-1EC1-4F95-88D0-8E53335B08A4}" dt="2023-07-28T14:47:53.951" v="384" actId="20577"/>
        <pc:sldMkLst>
          <pc:docMk/>
          <pc:sldMk cId="0" sldId="257"/>
        </pc:sldMkLst>
        <pc:spChg chg="add del mod">
          <ac:chgData name="JULIANNA ALVES RABELO" userId="4a46fe87-2d26-43ec-a81e-e3ac777b61bd" providerId="ADAL" clId="{C8E53D38-1EC1-4F95-88D0-8E53335B08A4}" dt="2023-07-26T18:26:04.797" v="41" actId="478"/>
          <ac:spMkLst>
            <pc:docMk/>
            <pc:sldMk cId="0" sldId="257"/>
            <ac:spMk id="2" creationId="{451DFE0D-E5AF-90C0-E91B-D907F5947DF6}"/>
          </ac:spMkLst>
        </pc:spChg>
        <pc:spChg chg="mod">
          <ac:chgData name="JULIANNA ALVES RABELO" userId="4a46fe87-2d26-43ec-a81e-e3ac777b61bd" providerId="ADAL" clId="{C8E53D38-1EC1-4F95-88D0-8E53335B08A4}" dt="2023-07-28T14:47:53.951" v="384" actId="20577"/>
          <ac:spMkLst>
            <pc:docMk/>
            <pc:sldMk cId="0" sldId="257"/>
            <ac:spMk id="58" creationId="{00000000-0000-0000-0000-000000000000}"/>
          </ac:spMkLst>
        </pc:spChg>
        <pc:spChg chg="add del mod">
          <ac:chgData name="JULIANNA ALVES RABELO" userId="4a46fe87-2d26-43ec-a81e-e3ac777b61bd" providerId="ADAL" clId="{C8E53D38-1EC1-4F95-88D0-8E53335B08A4}" dt="2023-07-27T14:02:22.984" v="136" actId="478"/>
          <ac:spMkLst>
            <pc:docMk/>
            <pc:sldMk cId="0" sldId="257"/>
            <ac:spMk id="59" creationId="{00000000-0000-0000-0000-000000000000}"/>
          </ac:spMkLst>
        </pc:spChg>
        <pc:picChg chg="add mod">
          <ac:chgData name="JULIANNA ALVES RABELO" userId="4a46fe87-2d26-43ec-a81e-e3ac777b61bd" providerId="ADAL" clId="{C8E53D38-1EC1-4F95-88D0-8E53335B08A4}" dt="2023-07-27T14:02:49.446" v="149" actId="14100"/>
          <ac:picMkLst>
            <pc:docMk/>
            <pc:sldMk cId="0" sldId="257"/>
            <ac:picMk id="3" creationId="{3362E207-4A34-D07F-9888-CC542BD90C8F}"/>
          </ac:picMkLst>
        </pc:picChg>
        <pc:picChg chg="add del mod">
          <ac:chgData name="JULIANNA ALVES RABELO" userId="4a46fe87-2d26-43ec-a81e-e3ac777b61bd" providerId="ADAL" clId="{C8E53D38-1EC1-4F95-88D0-8E53335B08A4}" dt="2023-07-26T18:26:42.597" v="51" actId="478"/>
          <ac:picMkLst>
            <pc:docMk/>
            <pc:sldMk cId="0" sldId="257"/>
            <ac:picMk id="3" creationId="{9C939C8A-8D19-0BDE-F23E-ACEEEE81ED31}"/>
          </ac:picMkLst>
        </pc:picChg>
        <pc:picChg chg="add mod modCrop">
          <ac:chgData name="JULIANNA ALVES RABELO" userId="4a46fe87-2d26-43ec-a81e-e3ac777b61bd" providerId="ADAL" clId="{C8E53D38-1EC1-4F95-88D0-8E53335B08A4}" dt="2023-07-28T14:34:10.102" v="339" actId="1076"/>
          <ac:picMkLst>
            <pc:docMk/>
            <pc:sldMk cId="0" sldId="257"/>
            <ac:picMk id="5" creationId="{9E0FDB77-6998-64B4-2D9D-8506AFDBE1A9}"/>
          </ac:picMkLst>
        </pc:picChg>
        <pc:picChg chg="add mod modCrop">
          <ac:chgData name="JULIANNA ALVES RABELO" userId="4a46fe87-2d26-43ec-a81e-e3ac777b61bd" providerId="ADAL" clId="{C8E53D38-1EC1-4F95-88D0-8E53335B08A4}" dt="2023-07-27T14:02:37.927" v="143" actId="1076"/>
          <ac:picMkLst>
            <pc:docMk/>
            <pc:sldMk cId="0" sldId="257"/>
            <ac:picMk id="7" creationId="{D2FEDB60-CE0C-C6FA-5D86-B7A1224FA482}"/>
          </ac:picMkLst>
        </pc:picChg>
        <pc:picChg chg="add mod">
          <ac:chgData name="JULIANNA ALVES RABELO" userId="4a46fe87-2d26-43ec-a81e-e3ac777b61bd" providerId="ADAL" clId="{C8E53D38-1EC1-4F95-88D0-8E53335B08A4}" dt="2023-07-27T14:02:52.655" v="150" actId="1076"/>
          <ac:picMkLst>
            <pc:docMk/>
            <pc:sldMk cId="0" sldId="257"/>
            <ac:picMk id="9" creationId="{94CC753F-2AC0-130C-C5B1-57D9F75293AA}"/>
          </ac:picMkLst>
        </pc:picChg>
      </pc:sldChg>
      <pc:sldChg chg="addSp delSp modSp mod">
        <pc:chgData name="JULIANNA ALVES RABELO" userId="4a46fe87-2d26-43ec-a81e-e3ac777b61bd" providerId="ADAL" clId="{C8E53D38-1EC1-4F95-88D0-8E53335B08A4}" dt="2023-07-28T14:49:47.800" v="399"/>
        <pc:sldMkLst>
          <pc:docMk/>
          <pc:sldMk cId="0" sldId="258"/>
        </pc:sldMkLst>
        <pc:spChg chg="add del mod">
          <ac:chgData name="JULIANNA ALVES RABELO" userId="4a46fe87-2d26-43ec-a81e-e3ac777b61bd" providerId="ADAL" clId="{C8E53D38-1EC1-4F95-88D0-8E53335B08A4}" dt="2023-07-28T14:23:05.724" v="320" actId="478"/>
          <ac:spMkLst>
            <pc:docMk/>
            <pc:sldMk cId="0" sldId="258"/>
            <ac:spMk id="2" creationId="{98565A5D-19D1-8D70-A104-0ECA1328AF59}"/>
          </ac:spMkLst>
        </pc:spChg>
        <pc:spChg chg="add mod ord">
          <ac:chgData name="JULIANNA ALVES RABELO" userId="4a46fe87-2d26-43ec-a81e-e3ac777b61bd" providerId="ADAL" clId="{C8E53D38-1EC1-4F95-88D0-8E53335B08A4}" dt="2023-07-28T14:23:18.490" v="324" actId="167"/>
          <ac:spMkLst>
            <pc:docMk/>
            <pc:sldMk cId="0" sldId="258"/>
            <ac:spMk id="3" creationId="{509A813F-FDF0-F7D0-803D-092DFD4AEDAD}"/>
          </ac:spMkLst>
        </pc:spChg>
        <pc:spChg chg="mod">
          <ac:chgData name="JULIANNA ALVES RABELO" userId="4a46fe87-2d26-43ec-a81e-e3ac777b61bd" providerId="ADAL" clId="{C8E53D38-1EC1-4F95-88D0-8E53335B08A4}" dt="2023-07-28T14:49:47.800" v="399"/>
          <ac:spMkLst>
            <pc:docMk/>
            <pc:sldMk cId="0" sldId="258"/>
            <ac:spMk id="66" creationId="{00000000-0000-0000-0000-000000000000}"/>
          </ac:spMkLst>
        </pc:spChg>
        <pc:spChg chg="mod">
          <ac:chgData name="JULIANNA ALVES RABELO" userId="4a46fe87-2d26-43ec-a81e-e3ac777b61bd" providerId="ADAL" clId="{C8E53D38-1EC1-4F95-88D0-8E53335B08A4}" dt="2023-07-28T14:23:33.100" v="334" actId="1582"/>
          <ac:spMkLst>
            <pc:docMk/>
            <pc:sldMk cId="0" sldId="258"/>
            <ac:spMk id="68" creationId="{00000000-0000-0000-0000-000000000000}"/>
          </ac:spMkLst>
        </pc:spChg>
        <pc:spChg chg="mod">
          <ac:chgData name="JULIANNA ALVES RABELO" userId="4a46fe87-2d26-43ec-a81e-e3ac777b61bd" providerId="ADAL" clId="{C8E53D38-1EC1-4F95-88D0-8E53335B08A4}" dt="2023-07-28T14:23:27.557" v="332" actId="207"/>
          <ac:spMkLst>
            <pc:docMk/>
            <pc:sldMk cId="0" sldId="258"/>
            <ac:spMk id="69" creationId="{00000000-0000-0000-0000-000000000000}"/>
          </ac:spMkLst>
        </pc:spChg>
        <pc:spChg chg="del">
          <ac:chgData name="JULIANNA ALVES RABELO" userId="4a46fe87-2d26-43ec-a81e-e3ac777b61bd" providerId="ADAL" clId="{C8E53D38-1EC1-4F95-88D0-8E53335B08A4}" dt="2023-07-28T14:22:17.137" v="316" actId="478"/>
          <ac:spMkLst>
            <pc:docMk/>
            <pc:sldMk cId="0" sldId="258"/>
            <ac:spMk id="70" creationId="{00000000-0000-0000-0000-000000000000}"/>
          </ac:spMkLst>
        </pc:spChg>
        <pc:spChg chg="mod">
          <ac:chgData name="JULIANNA ALVES RABELO" userId="4a46fe87-2d26-43ec-a81e-e3ac777b61bd" providerId="ADAL" clId="{C8E53D38-1EC1-4F95-88D0-8E53335B08A4}" dt="2023-07-28T14:23:23.804" v="328" actId="403"/>
          <ac:spMkLst>
            <pc:docMk/>
            <pc:sldMk cId="0" sldId="258"/>
            <ac:spMk id="71" creationId="{00000000-0000-0000-0000-000000000000}"/>
          </ac:spMkLst>
        </pc:spChg>
      </pc:sldChg>
      <pc:sldChg chg="delSp mod">
        <pc:chgData name="JULIANNA ALVES RABELO" userId="4a46fe87-2d26-43ec-a81e-e3ac777b61bd" providerId="ADAL" clId="{C8E53D38-1EC1-4F95-88D0-8E53335B08A4}" dt="2023-07-27T14:04:27.301" v="179" actId="478"/>
        <pc:sldMkLst>
          <pc:docMk/>
          <pc:sldMk cId="0" sldId="259"/>
        </pc:sldMkLst>
        <pc:spChg chg="del">
          <ac:chgData name="JULIANNA ALVES RABELO" userId="4a46fe87-2d26-43ec-a81e-e3ac777b61bd" providerId="ADAL" clId="{C8E53D38-1EC1-4F95-88D0-8E53335B08A4}" dt="2023-07-27T14:04:27.301" v="179" actId="478"/>
          <ac:spMkLst>
            <pc:docMk/>
            <pc:sldMk cId="0" sldId="259"/>
            <ac:spMk id="76" creationId="{00000000-0000-0000-0000-000000000000}"/>
          </ac:spMkLst>
        </pc:spChg>
      </pc:sldChg>
    </pc:docChg>
  </pc:docChgLst>
  <pc:docChgLst>
    <pc:chgData name="JULIANNA ALVES RABELO" userId="4a46fe87-2d26-43ec-a81e-e3ac777b61bd" providerId="ADAL" clId="{B289B405-62EF-40F5-938C-058B088F02B3}"/>
    <pc:docChg chg="modSld">
      <pc:chgData name="JULIANNA ALVES RABELO" userId="4a46fe87-2d26-43ec-a81e-e3ac777b61bd" providerId="ADAL" clId="{B289B405-62EF-40F5-938C-058B088F02B3}" dt="2023-08-18T14:05:34.538" v="7" actId="20577"/>
      <pc:docMkLst>
        <pc:docMk/>
      </pc:docMkLst>
      <pc:sldChg chg="modSp mod">
        <pc:chgData name="JULIANNA ALVES RABELO" userId="4a46fe87-2d26-43ec-a81e-e3ac777b61bd" providerId="ADAL" clId="{B289B405-62EF-40F5-938C-058B088F02B3}" dt="2023-08-18T14:05:34.538" v="7" actId="20577"/>
        <pc:sldMkLst>
          <pc:docMk/>
          <pc:sldMk cId="0" sldId="257"/>
        </pc:sldMkLst>
        <pc:spChg chg="mod">
          <ac:chgData name="JULIANNA ALVES RABELO" userId="4a46fe87-2d26-43ec-a81e-e3ac777b61bd" providerId="ADAL" clId="{B289B405-62EF-40F5-938C-058B088F02B3}" dt="2023-08-18T14:05:34.538" v="7" actId="20577"/>
          <ac:spMkLst>
            <pc:docMk/>
            <pc:sldMk cId="0" sldId="257"/>
            <ac:spMk id="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521f868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521f868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521f868e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521f868e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521f868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521f868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521f868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521f868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9241375" y="0"/>
            <a:ext cx="2637000" cy="323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  <a:endParaRPr lang="pt-BR" sz="1000" dirty="0">
              <a:solidFill>
                <a:schemeClr val="tx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1. Se você é bolsista, insira o logo do financiador no quadro pontilhado;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2. Se você realiza a pesquisa na modalidade voluntária, insira o logo de  ICV (iniciação científica voluntária);</a:t>
            </a:r>
            <a:endParaRPr sz="1000" dirty="0">
              <a:solidFill>
                <a:schemeClr val="tx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3. Exclua os logos não utilizados;</a:t>
            </a:r>
            <a:endParaRPr sz="1000" dirty="0">
              <a:solidFill>
                <a:schemeClr val="tx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4. Exclua o quadro pontilhado;</a:t>
            </a:r>
            <a:endParaRPr sz="1000" dirty="0">
              <a:solidFill>
                <a:schemeClr val="tx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5. Insira as informações de título; autor; orientador; curso; campus</a:t>
            </a:r>
            <a:r>
              <a:rPr lang="pt-BR" sz="1000">
                <a:solidFill>
                  <a:schemeClr val="tx1"/>
                </a:solidFill>
              </a:rPr>
              <a:t>, escola;</a:t>
            </a:r>
            <a:endParaRPr sz="1000" dirty="0">
              <a:solidFill>
                <a:schemeClr val="tx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6. Apague essa caixa de instruções.</a:t>
            </a:r>
            <a:endParaRPr sz="1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9" name="Google Shape;59;p14"/>
          <p:cNvSpPr/>
          <p:nvPr/>
        </p:nvSpPr>
        <p:spPr>
          <a:xfrm>
            <a:off x="1899000" y="4613025"/>
            <a:ext cx="1514700" cy="38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1783675" y="2429500"/>
            <a:ext cx="4582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&lt;Curso do Estudante&gt;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&lt;Curitiba; Maringá; Toledo; Londrina&gt;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783675" y="149152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3362E207-4A34-D07F-9888-CC542BD9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302" y="2578247"/>
            <a:ext cx="925746" cy="286140"/>
          </a:xfrm>
          <a:prstGeom prst="rect">
            <a:avLst/>
          </a:prstGeom>
        </p:spPr>
      </p:pic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E0FDB77-6998-64B4-2D9D-8506AFDBE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7" r="4473" b="7470"/>
          <a:stretch/>
        </p:blipFill>
        <p:spPr>
          <a:xfrm>
            <a:off x="9448370" y="2578247"/>
            <a:ext cx="1082395" cy="341947"/>
          </a:xfrm>
          <a:prstGeom prst="rect">
            <a:avLst/>
          </a:prstGeom>
        </p:spPr>
      </p:pic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D2FEDB60-CE0C-C6FA-5D86-B7A1224FA4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47" b="35657"/>
          <a:stretch/>
        </p:blipFill>
        <p:spPr>
          <a:xfrm>
            <a:off x="9517192" y="1872085"/>
            <a:ext cx="944753" cy="544216"/>
          </a:xfrm>
          <a:prstGeom prst="rect">
            <a:avLst/>
          </a:prstGeom>
        </p:spPr>
      </p:pic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id="{94CC753F-2AC0-130C-C5B1-57D9F7529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9875" y="1872085"/>
            <a:ext cx="1100549" cy="588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Conector 2">
            <a:extLst>
              <a:ext uri="{FF2B5EF4-FFF2-40B4-BE49-F238E27FC236}">
                <a16:creationId xmlns:a16="http://schemas.microsoft.com/office/drawing/2014/main" id="{509A813F-FDF0-F7D0-803D-092DFD4AEDAD}"/>
              </a:ext>
            </a:extLst>
          </p:cNvPr>
          <p:cNvSpPr/>
          <p:nvPr/>
        </p:nvSpPr>
        <p:spPr>
          <a:xfrm>
            <a:off x="6889898" y="272258"/>
            <a:ext cx="1701209" cy="153123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A527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Google Shape;66;p15"/>
          <p:cNvSpPr txBox="1"/>
          <p:nvPr/>
        </p:nvSpPr>
        <p:spPr>
          <a:xfrm>
            <a:off x="9241375" y="-1"/>
            <a:ext cx="2637000" cy="1894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2475625" y="52277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1053300" y="1606875"/>
            <a:ext cx="3997800" cy="288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529450" y="28868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9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217752" y="8763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A527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900" dirty="0">
              <a:solidFill>
                <a:srgbClr val="A5273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475625" y="52277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073825" y="1673000"/>
            <a:ext cx="46533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2475625" y="52277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190</Words>
  <Application>Microsoft Office PowerPoint</Application>
  <PresentationFormat>Apresentação na tela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Montserrat SemiBold</vt:lpstr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JULIANNA ALVES RABELO</cp:lastModifiedBy>
  <cp:revision>1</cp:revision>
  <dcterms:modified xsi:type="dcterms:W3CDTF">2023-08-18T14:05:37Z</dcterms:modified>
</cp:coreProperties>
</file>